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1" r:id="rId2"/>
    <p:sldId id="2565" r:id="rId3"/>
    <p:sldId id="2566" r:id="rId4"/>
    <p:sldId id="2569" r:id="rId5"/>
    <p:sldId id="2572" r:id="rId6"/>
    <p:sldId id="25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plying Scrum-Agile Methodology: Strategies for ChadaTech Leadership" id="{D7768634-D2CD-4144-8954-65701AD7D686}">
          <p14:sldIdLst>
            <p14:sldId id="2561"/>
            <p14:sldId id="2565"/>
            <p14:sldId id="2566"/>
            <p14:sldId id="2569"/>
            <p14:sldId id="2572"/>
            <p14:sldId id="25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3F56C7-F941-4CFC-9A33-08DC396E8628}" v="62" dt="2026-02-22T04:18:58.5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3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42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e. H" userId="9d70f4a10e97b0af" providerId="LiveId" clId="{068E85A5-1BBF-40F6-AAF7-919025AD2179}"/>
    <pc:docChg chg="undo redo custSel addSld delSld modSld sldOrd delSection modSection">
      <pc:chgData name="Moe. H" userId="9d70f4a10e97b0af" providerId="LiveId" clId="{068E85A5-1BBF-40F6-AAF7-919025AD2179}" dt="2026-02-22T04:20:32.952" v="4576" actId="27636"/>
      <pc:docMkLst>
        <pc:docMk/>
      </pc:docMkLst>
      <pc:sldChg chg="addSp delSp modSp mod ord modNotesTx">
        <pc:chgData name="Moe. H" userId="9d70f4a10e97b0af" providerId="LiveId" clId="{068E85A5-1BBF-40F6-AAF7-919025AD2179}" dt="2026-02-20T23:45:09.086" v="3425" actId="20577"/>
        <pc:sldMkLst>
          <pc:docMk/>
          <pc:sldMk cId="1263933256" sldId="2561"/>
        </pc:sldMkLst>
        <pc:spChg chg="mod">
          <ac:chgData name="Moe. H" userId="9d70f4a10e97b0af" providerId="LiveId" clId="{068E85A5-1BBF-40F6-AAF7-919025AD2179}" dt="2026-02-20T16:49:36.450" v="2598" actId="20577"/>
          <ac:spMkLst>
            <pc:docMk/>
            <pc:sldMk cId="1263933256" sldId="2561"/>
            <ac:spMk id="9" creationId="{C4DF262A-4AC0-4DC2-A9CA-E50D4B6DB0E7}"/>
          </ac:spMkLst>
        </pc:spChg>
        <pc:spChg chg="mod">
          <ac:chgData name="Moe. H" userId="9d70f4a10e97b0af" providerId="LiveId" clId="{068E85A5-1BBF-40F6-AAF7-919025AD2179}" dt="2026-02-20T17:15:29.714" v="3287" actId="20577"/>
          <ac:spMkLst>
            <pc:docMk/>
            <pc:sldMk cId="1263933256" sldId="2561"/>
            <ac:spMk id="10" creationId="{CABF882B-3D6F-4C7B-A686-E17304DF78B9}"/>
          </ac:spMkLst>
        </pc:spChg>
      </pc:sldChg>
      <pc:sldChg chg="addSp delSp modSp mod modNotesTx">
        <pc:chgData name="Moe. H" userId="9d70f4a10e97b0af" providerId="LiveId" clId="{068E85A5-1BBF-40F6-AAF7-919025AD2179}" dt="2026-02-20T23:49:34.698" v="3461" actId="27636"/>
        <pc:sldMkLst>
          <pc:docMk/>
          <pc:sldMk cId="2238396603" sldId="2565"/>
        </pc:sldMkLst>
        <pc:spChg chg="mod">
          <ac:chgData name="Moe. H" userId="9d70f4a10e97b0af" providerId="LiveId" clId="{068E85A5-1BBF-40F6-AAF7-919025AD2179}" dt="2026-02-20T23:49:34.698" v="3461" actId="27636"/>
          <ac:spMkLst>
            <pc:docMk/>
            <pc:sldMk cId="2238396603" sldId="2565"/>
            <ac:spMk id="11" creationId="{F62A1925-50D2-436B-AC4F-81711764FD10}"/>
          </ac:spMkLst>
        </pc:spChg>
        <pc:spChg chg="mod">
          <ac:chgData name="Moe. H" userId="9d70f4a10e97b0af" providerId="LiveId" clId="{068E85A5-1BBF-40F6-AAF7-919025AD2179}" dt="2026-02-20T23:47:03.453" v="3448" actId="1076"/>
          <ac:spMkLst>
            <pc:docMk/>
            <pc:sldMk cId="2238396603" sldId="2565"/>
            <ac:spMk id="12" creationId="{7F70F471-4EBA-460C-8EE6-28D6B17CF7C6}"/>
          </ac:spMkLst>
        </pc:spChg>
        <pc:spChg chg="mod">
          <ac:chgData name="Moe. H" userId="9d70f4a10e97b0af" providerId="LiveId" clId="{068E85A5-1BBF-40F6-AAF7-919025AD2179}" dt="2026-02-20T23:46:48.667" v="3447" actId="27636"/>
          <ac:spMkLst>
            <pc:docMk/>
            <pc:sldMk cId="2238396603" sldId="2565"/>
            <ac:spMk id="13" creationId="{FCA79E61-2191-4972-BBCF-B2EA5E1DFD6E}"/>
          </ac:spMkLst>
        </pc:spChg>
        <pc:spChg chg="mod">
          <ac:chgData name="Moe. H" userId="9d70f4a10e97b0af" providerId="LiveId" clId="{068E85A5-1BBF-40F6-AAF7-919025AD2179}" dt="2026-02-20T23:47:10.965" v="3449" actId="1076"/>
          <ac:spMkLst>
            <pc:docMk/>
            <pc:sldMk cId="2238396603" sldId="2565"/>
            <ac:spMk id="14" creationId="{57622E64-60F4-4D8E-8212-942C9F8F03C3}"/>
          </ac:spMkLst>
        </pc:spChg>
        <pc:picChg chg="mod">
          <ac:chgData name="Moe. H" userId="9d70f4a10e97b0af" providerId="LiveId" clId="{068E85A5-1BBF-40F6-AAF7-919025AD2179}" dt="2026-02-20T16:15:06.668" v="1324" actId="1076"/>
          <ac:picMkLst>
            <pc:docMk/>
            <pc:sldMk cId="2238396603" sldId="2565"/>
            <ac:picMk id="8" creationId="{876BA732-4E1C-44D5-B647-E5709FA2820E}"/>
          </ac:picMkLst>
        </pc:picChg>
        <pc:picChg chg="mod">
          <ac:chgData name="Moe. H" userId="9d70f4a10e97b0af" providerId="LiveId" clId="{068E85A5-1BBF-40F6-AAF7-919025AD2179}" dt="2026-02-20T16:15:09.453" v="1325" actId="1076"/>
          <ac:picMkLst>
            <pc:docMk/>
            <pc:sldMk cId="2238396603" sldId="2565"/>
            <ac:picMk id="9" creationId="{95D4347F-0566-495D-AF13-82EE848380C1}"/>
          </ac:picMkLst>
        </pc:picChg>
        <pc:picChg chg="mod">
          <ac:chgData name="Moe. H" userId="9d70f4a10e97b0af" providerId="LiveId" clId="{068E85A5-1BBF-40F6-AAF7-919025AD2179}" dt="2026-02-20T16:15:11.801" v="1326" actId="1076"/>
          <ac:picMkLst>
            <pc:docMk/>
            <pc:sldMk cId="2238396603" sldId="2565"/>
            <ac:picMk id="10" creationId="{28CCD19A-33C7-40FC-B9E9-6CBEDD082CA1}"/>
          </ac:picMkLst>
        </pc:picChg>
      </pc:sldChg>
      <pc:sldChg chg="addSp delSp modSp mod modNotesTx">
        <pc:chgData name="Moe. H" userId="9d70f4a10e97b0af" providerId="LiveId" clId="{068E85A5-1BBF-40F6-AAF7-919025AD2179}" dt="2026-02-22T04:20:32.952" v="4576" actId="27636"/>
        <pc:sldMkLst>
          <pc:docMk/>
          <pc:sldMk cId="1560771995" sldId="2566"/>
        </pc:sldMkLst>
        <pc:spChg chg="mod">
          <ac:chgData name="Moe. H" userId="9d70f4a10e97b0af" providerId="LiveId" clId="{068E85A5-1BBF-40F6-AAF7-919025AD2179}" dt="2026-02-20T23:53:31.951" v="3466"/>
          <ac:spMkLst>
            <pc:docMk/>
            <pc:sldMk cId="1560771995" sldId="2566"/>
            <ac:spMk id="4" creationId="{8EDBA4D9-4527-AFB9-C40F-EEB59E264309}"/>
          </ac:spMkLst>
        </pc:spChg>
        <pc:spChg chg="mod">
          <ac:chgData name="Moe. H" userId="9d70f4a10e97b0af" providerId="LiveId" clId="{068E85A5-1BBF-40F6-AAF7-919025AD2179}" dt="2026-02-20T16:17:37.896" v="1350" actId="14100"/>
          <ac:spMkLst>
            <pc:docMk/>
            <pc:sldMk cId="1560771995" sldId="2566"/>
            <ac:spMk id="9" creationId="{E17285B9-6894-4387-A7E3-D64D189CEA54}"/>
          </ac:spMkLst>
        </pc:spChg>
        <pc:spChg chg="mod">
          <ac:chgData name="Moe. H" userId="9d70f4a10e97b0af" providerId="LiveId" clId="{068E85A5-1BBF-40F6-AAF7-919025AD2179}" dt="2026-02-20T16:18:26.407" v="1358" actId="404"/>
          <ac:spMkLst>
            <pc:docMk/>
            <pc:sldMk cId="1560771995" sldId="2566"/>
            <ac:spMk id="10" creationId="{C40AF711-1D6C-473E-9A52-6F9119B589A6}"/>
          </ac:spMkLst>
        </pc:spChg>
        <pc:spChg chg="mod">
          <ac:chgData name="Moe. H" userId="9d70f4a10e97b0af" providerId="LiveId" clId="{068E85A5-1BBF-40F6-AAF7-919025AD2179}" dt="2026-02-20T16:17:43.941" v="1353" actId="14100"/>
          <ac:spMkLst>
            <pc:docMk/>
            <pc:sldMk cId="1560771995" sldId="2566"/>
            <ac:spMk id="11" creationId="{0EE1F8E8-CEDB-46C5-AC36-8EF6F6141D4D}"/>
          </ac:spMkLst>
        </pc:spChg>
        <pc:spChg chg="mod">
          <ac:chgData name="Moe. H" userId="9d70f4a10e97b0af" providerId="LiveId" clId="{068E85A5-1BBF-40F6-AAF7-919025AD2179}" dt="2026-02-22T04:20:32.952" v="4576" actId="27636"/>
          <ac:spMkLst>
            <pc:docMk/>
            <pc:sldMk cId="1560771995" sldId="2566"/>
            <ac:spMk id="12" creationId="{30FB7519-9DC4-47D6-BF42-0AFBA3A54A26}"/>
          </ac:spMkLst>
        </pc:spChg>
        <pc:spChg chg="mod">
          <ac:chgData name="Moe. H" userId="9d70f4a10e97b0af" providerId="LiveId" clId="{068E85A5-1BBF-40F6-AAF7-919025AD2179}" dt="2026-02-20T16:18:17.035" v="1357" actId="404"/>
          <ac:spMkLst>
            <pc:docMk/>
            <pc:sldMk cId="1560771995" sldId="2566"/>
            <ac:spMk id="13" creationId="{D7989A88-5007-4583-86C6-E1FBE4AE7011}"/>
          </ac:spMkLst>
        </pc:spChg>
        <pc:spChg chg="mod">
          <ac:chgData name="Moe. H" userId="9d70f4a10e97b0af" providerId="LiveId" clId="{068E85A5-1BBF-40F6-AAF7-919025AD2179}" dt="2026-02-20T16:17:22.654" v="1349" actId="14100"/>
          <ac:spMkLst>
            <pc:docMk/>
            <pc:sldMk cId="1560771995" sldId="2566"/>
            <ac:spMk id="14" creationId="{D6F94116-54B2-4386-9224-9582C49E908F}"/>
          </ac:spMkLst>
        </pc:spChg>
        <pc:picChg chg="add mod ord">
          <ac:chgData name="Moe. H" userId="9d70f4a10e97b0af" providerId="LiveId" clId="{068E85A5-1BBF-40F6-AAF7-919025AD2179}" dt="2026-02-20T16:15:45.422" v="1333" actId="14100"/>
          <ac:picMkLst>
            <pc:docMk/>
            <pc:sldMk cId="1560771995" sldId="2566"/>
            <ac:picMk id="5" creationId="{AA8F2E19-FED4-F29B-20C6-E8A12FD1E3E5}"/>
          </ac:picMkLst>
        </pc:picChg>
      </pc:sldChg>
      <pc:sldChg chg="addSp delSp modSp mod modNotesTx">
        <pc:chgData name="Moe. H" userId="9d70f4a10e97b0af" providerId="LiveId" clId="{068E85A5-1BBF-40F6-AAF7-919025AD2179}" dt="2026-02-21T00:33:38.490" v="4517" actId="20577"/>
        <pc:sldMkLst>
          <pc:docMk/>
          <pc:sldMk cId="2530766771" sldId="2569"/>
        </pc:sldMkLst>
        <pc:spChg chg="add mod">
          <ac:chgData name="Moe. H" userId="9d70f4a10e97b0af" providerId="LiveId" clId="{068E85A5-1BBF-40F6-AAF7-919025AD2179}" dt="2026-02-21T00:22:28.131" v="4244" actId="20577"/>
          <ac:spMkLst>
            <pc:docMk/>
            <pc:sldMk cId="2530766771" sldId="2569"/>
            <ac:spMk id="2" creationId="{6AF3AD3C-C780-9ABF-7E75-25289DA6B556}"/>
          </ac:spMkLst>
        </pc:spChg>
        <pc:spChg chg="add mod">
          <ac:chgData name="Moe. H" userId="9d70f4a10e97b0af" providerId="LiveId" clId="{068E85A5-1BBF-40F6-AAF7-919025AD2179}" dt="2026-02-21T00:33:38.490" v="4517" actId="20577"/>
          <ac:spMkLst>
            <pc:docMk/>
            <pc:sldMk cId="2530766771" sldId="2569"/>
            <ac:spMk id="3" creationId="{3CECCB9A-8927-8869-2FB1-BE37BF3990B5}"/>
          </ac:spMkLst>
        </pc:spChg>
        <pc:spChg chg="mod">
          <ac:chgData name="Moe. H" userId="9d70f4a10e97b0af" providerId="LiveId" clId="{068E85A5-1BBF-40F6-AAF7-919025AD2179}" dt="2026-02-20T23:57:58.320" v="3473" actId="27636"/>
          <ac:spMkLst>
            <pc:docMk/>
            <pc:sldMk cId="2530766771" sldId="2569"/>
            <ac:spMk id="4" creationId="{042F74BF-CFE3-0B51-F9BA-0A5E5C9A01C1}"/>
          </ac:spMkLst>
        </pc:spChg>
        <pc:spChg chg="mod">
          <ac:chgData name="Moe. H" userId="9d70f4a10e97b0af" providerId="LiveId" clId="{068E85A5-1BBF-40F6-AAF7-919025AD2179}" dt="2026-02-21T00:18:05.427" v="4117" actId="20577"/>
          <ac:spMkLst>
            <pc:docMk/>
            <pc:sldMk cId="2530766771" sldId="2569"/>
            <ac:spMk id="8" creationId="{655F1DA8-074A-411F-BCCF-B893427C60BC}"/>
          </ac:spMkLst>
        </pc:spChg>
        <pc:picChg chg="add mod ord">
          <ac:chgData name="Moe. H" userId="9d70f4a10e97b0af" providerId="LiveId" clId="{068E85A5-1BBF-40F6-AAF7-919025AD2179}" dt="2026-02-20T23:50:46.734" v="3462" actId="167"/>
          <ac:picMkLst>
            <pc:docMk/>
            <pc:sldMk cId="2530766771" sldId="2569"/>
            <ac:picMk id="12" creationId="{C801C199-AD88-68C2-9524-CBDC1827626E}"/>
          </ac:picMkLst>
        </pc:picChg>
      </pc:sldChg>
      <pc:sldChg chg="addSp delSp modSp mod modNotesTx">
        <pc:chgData name="Moe. H" userId="9d70f4a10e97b0af" providerId="LiveId" clId="{068E85A5-1BBF-40F6-AAF7-919025AD2179}" dt="2026-02-22T04:19:07.286" v="4574" actId="20577"/>
        <pc:sldMkLst>
          <pc:docMk/>
          <pc:sldMk cId="1327054465" sldId="2571"/>
        </pc:sldMkLst>
        <pc:spChg chg="mod">
          <ac:chgData name="Moe. H" userId="9d70f4a10e97b0af" providerId="LiveId" clId="{068E85A5-1BBF-40F6-AAF7-919025AD2179}" dt="2026-02-22T04:16:32.582" v="4554" actId="14100"/>
          <ac:spMkLst>
            <pc:docMk/>
            <pc:sldMk cId="1327054465" sldId="2571"/>
            <ac:spMk id="4" creationId="{2FB3FA21-9FA1-B16D-D9CA-66F359FEEC1A}"/>
          </ac:spMkLst>
        </pc:spChg>
        <pc:spChg chg="mod">
          <ac:chgData name="Moe. H" userId="9d70f4a10e97b0af" providerId="LiveId" clId="{068E85A5-1BBF-40F6-AAF7-919025AD2179}" dt="2026-02-22T04:19:07.286" v="4574" actId="20577"/>
          <ac:spMkLst>
            <pc:docMk/>
            <pc:sldMk cId="1327054465" sldId="2571"/>
            <ac:spMk id="8" creationId="{E1F3B697-CB5E-4146-A028-FDC9690D4A09}"/>
          </ac:spMkLst>
        </pc:spChg>
      </pc:sldChg>
      <pc:sldChg chg="addSp delSp modSp new mod">
        <pc:chgData name="Moe. H" userId="9d70f4a10e97b0af" providerId="LiveId" clId="{068E85A5-1BBF-40F6-AAF7-919025AD2179}" dt="2026-02-21T00:34:09.383" v="4518" actId="478"/>
        <pc:sldMkLst>
          <pc:docMk/>
          <pc:sldMk cId="4179500817" sldId="2572"/>
        </pc:sldMkLst>
        <pc:spChg chg="mod">
          <ac:chgData name="Moe. H" userId="9d70f4a10e97b0af" providerId="LiveId" clId="{068E85A5-1BBF-40F6-AAF7-919025AD2179}" dt="2026-02-20T16:42:31.158" v="2361" actId="1076"/>
          <ac:spMkLst>
            <pc:docMk/>
            <pc:sldMk cId="4179500817" sldId="2572"/>
            <ac:spMk id="2" creationId="{79D74ECC-DFE6-6F0D-16F4-C7788CB875C1}"/>
          </ac:spMkLst>
        </pc:spChg>
        <pc:spChg chg="mod">
          <ac:chgData name="Moe. H" userId="9d70f4a10e97b0af" providerId="LiveId" clId="{068E85A5-1BBF-40F6-AAF7-919025AD2179}" dt="2026-02-21T00:28:38.717" v="4384" actId="20577"/>
          <ac:spMkLst>
            <pc:docMk/>
            <pc:sldMk cId="4179500817" sldId="2572"/>
            <ac:spMk id="3" creationId="{3929F4FD-D5BA-57BB-2F6D-E068CA28B52A}"/>
          </ac:spMkLst>
        </pc:spChg>
        <pc:spChg chg="mod">
          <ac:chgData name="Moe. H" userId="9d70f4a10e97b0af" providerId="LiveId" clId="{068E85A5-1BBF-40F6-AAF7-919025AD2179}" dt="2026-02-21T00:31:56.876" v="4503" actId="313"/>
          <ac:spMkLst>
            <pc:docMk/>
            <pc:sldMk cId="4179500817" sldId="2572"/>
            <ac:spMk id="4" creationId="{6D19452A-858F-06F9-51FB-8C97F7D9CD0D}"/>
          </ac:spMkLst>
        </pc:spChg>
        <pc:spChg chg="del">
          <ac:chgData name="Moe. H" userId="9d70f4a10e97b0af" providerId="LiveId" clId="{068E85A5-1BBF-40F6-AAF7-919025AD2179}" dt="2026-02-21T00:34:09.383" v="4518" actId="478"/>
          <ac:spMkLst>
            <pc:docMk/>
            <pc:sldMk cId="4179500817" sldId="2572"/>
            <ac:spMk id="5" creationId="{65E6F2AC-143C-E330-48C1-30A182D79FF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9C36DD-4322-4B49-ABF4-A822A829769C}" type="datetimeFigureOut">
              <a:rPr lang="en-US" smtClean="0"/>
              <a:t>2/21/2026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6029D-BC8D-4EAC-8E17-1A4BF2669D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0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620A5-DBAB-4E50-8364-2CCDB9A58B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18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620A5-DBAB-4E50-8364-2CCDB9A58BA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73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620A5-DBAB-4E50-8364-2CCDB9A58BA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43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620A5-DBAB-4E50-8364-2CCDB9A58BA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1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B620A5-DBAB-4E50-8364-2CCDB9A58BA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475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2999" y="5172773"/>
            <a:ext cx="9906001" cy="77082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>
                <a:latin typeface="+mj-lt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99" y="4600446"/>
            <a:ext cx="9906001" cy="398304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1" i="0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1" y="685800"/>
            <a:ext cx="9906000" cy="3716559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 sz="1000"/>
            </a:lvl1pPr>
          </a:lstStyle>
          <a:p>
            <a:endParaRPr lang="en-US" sz="1000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z="1000"/>
            </a:lvl1pPr>
          </a:lstStyle>
          <a:p>
            <a:fld id="{2953A48D-8978-4B7F-8BA5-7DDC44F9988C}" type="datetime1">
              <a:rPr lang="en-US" smtClean="0"/>
              <a:t>2/21/2026</a:t>
            </a:fld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z="1000"/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sz="1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008A96-F52F-AB95-8185-940BB21AA15B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198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685801"/>
            <a:ext cx="7896860" cy="52578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740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4D7CA4D-0419-44B1-A572-E2F0F89C5403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11AFC6-EF52-5259-7C78-95BA7A9EDD6E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238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685801"/>
            <a:ext cx="7896860" cy="525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7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E86A8F3-65F3-4EB9-869C-76CEE4BDD77C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11AFC6-EF52-5259-7C78-95BA7A9EDD6E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860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4343400" cy="52578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685801"/>
            <a:ext cx="4953000" cy="5257800"/>
          </a:xfrm>
        </p:spPr>
        <p:txBody>
          <a:bodyPr anchor="ctr">
            <a:normAutofit/>
          </a:bodyPr>
          <a:lstStyle>
            <a:lvl1pPr marL="457200" indent="-457200">
              <a:buClr>
                <a:schemeClr val="accent1"/>
              </a:buClr>
              <a:buFont typeface="+mj-lt"/>
              <a:buAutoNum type="arabicPeriod"/>
              <a:defRPr sz="1800"/>
            </a:lvl1pPr>
            <a:lvl2pPr marL="685800" indent="-457200">
              <a:buClr>
                <a:schemeClr val="accent1"/>
              </a:buClr>
              <a:buFont typeface="+mj-lt"/>
              <a:buAutoNum type="arabicPeriod"/>
              <a:defRPr sz="1800"/>
            </a:lvl2pPr>
            <a:lvl3pPr marL="800100" indent="-342900">
              <a:buClr>
                <a:schemeClr val="accent1"/>
              </a:buClr>
              <a:buFont typeface="+mj-lt"/>
              <a:buAutoNum type="arabicPeriod"/>
              <a:defRPr sz="1800"/>
            </a:lvl3pPr>
            <a:lvl4pPr marL="1028700" indent="-342900">
              <a:buClr>
                <a:schemeClr val="accent1"/>
              </a:buClr>
              <a:buFont typeface="+mj-lt"/>
              <a:buAutoNum type="arabicPeriod"/>
              <a:defRPr sz="1800"/>
            </a:lvl4pPr>
            <a:lvl5pPr marL="1257300" indent="-342900">
              <a:buClr>
                <a:schemeClr val="accent1"/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8B41A39F-C131-47B8-AEC1-526A80C18BBA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EAC3E4-34A4-BAF1-4CEC-F3578B7F260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157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492" y="685800"/>
            <a:ext cx="5916508" cy="1705362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D26684C-23E4-F6A1-5A03-70AE7BEA72C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3000" y="685800"/>
            <a:ext cx="3277475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32493" y="2574043"/>
            <a:ext cx="5916507" cy="3369557"/>
          </a:xfrm>
        </p:spPr>
        <p:txBody>
          <a:bodyPr>
            <a:normAutofit/>
          </a:bodyPr>
          <a:lstStyle>
            <a:lvl1pPr marL="457200" indent="-457200">
              <a:buClr>
                <a:schemeClr val="accent1"/>
              </a:buClr>
              <a:buFont typeface="+mj-lt"/>
              <a:buAutoNum type="arabicPeriod"/>
              <a:defRPr sz="1800"/>
            </a:lvl1pPr>
            <a:lvl2pPr marL="571500" indent="-342900">
              <a:buClr>
                <a:schemeClr val="accent1"/>
              </a:buClr>
              <a:buFont typeface="+mj-lt"/>
              <a:buAutoNum type="arabicPeriod"/>
              <a:defRPr sz="1800"/>
            </a:lvl2pPr>
            <a:lvl3pPr marL="800100" indent="-342900">
              <a:buClr>
                <a:schemeClr val="accent1"/>
              </a:buClr>
              <a:buFont typeface="+mj-lt"/>
              <a:buAutoNum type="arabicPeriod"/>
              <a:defRPr sz="1800"/>
            </a:lvl3pPr>
            <a:lvl4pPr marL="1028700" indent="-342900">
              <a:buClr>
                <a:schemeClr val="accent1"/>
              </a:buClr>
              <a:buFont typeface="+mj-lt"/>
              <a:buAutoNum type="arabicPeriod"/>
              <a:defRPr sz="1800"/>
            </a:lvl4pPr>
            <a:lvl5pPr>
              <a:buClr>
                <a:schemeClr val="accent1"/>
              </a:buClr>
              <a:buFont typeface="+mj-lt"/>
              <a:buAutoNum type="arabi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/>
          <a:p>
            <a:fld id="{A877CDC7-E2DA-405F-BDB4-4ED43CAA16E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8522FD4-D873-5880-85CA-819074029061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201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095FE81-352A-04EE-D805-C0A4E2382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438397"/>
            <a:ext cx="6623435" cy="115642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25ECE14C-6B0B-4298-B34D-766A34529CDF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8EE849E-3DB2-6D09-829E-63D97DAF47A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53380E56-1E9F-BBE4-3737-14FD20DDE33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3777702"/>
            <a:ext cx="4659735" cy="1632498"/>
          </a:xfrm>
        </p:spPr>
        <p:txBody>
          <a:bodyPr/>
          <a:lstStyle>
            <a:lvl1pPr>
              <a:spcBef>
                <a:spcPts val="0"/>
              </a:spcBef>
              <a:buNone/>
              <a:defRPr/>
            </a:lvl1pPr>
            <a:lvl2pPr>
              <a:spcBef>
                <a:spcPts val="0"/>
              </a:spcBef>
              <a:buNone/>
              <a:defRPr/>
            </a:lvl2pPr>
            <a:lvl3pPr>
              <a:spcBef>
                <a:spcPts val="0"/>
              </a:spcBef>
              <a:buNone/>
              <a:defRPr/>
            </a:lvl3pPr>
            <a:lvl4pPr>
              <a:spcBef>
                <a:spcPts val="0"/>
              </a:spcBef>
              <a:buNone/>
              <a:defRPr/>
            </a:lvl4pPr>
            <a:lvl5pPr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564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3506558" cy="345689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02777" y="685800"/>
            <a:ext cx="4956175" cy="3461212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D76CF820-C7DB-421D-8FD6-C430A9B1C2AC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F077C1-74FA-7247-9C7C-6A14D1FE584B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72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471" y="2102780"/>
            <a:ext cx="3923455" cy="3840819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97941" y="685800"/>
            <a:ext cx="5251059" cy="52578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F0E63EA5-332D-4604-BD2D-34B00B234EDE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60DACAA-0808-2D60-12F2-52C968353E1D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014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02859"/>
            <a:ext cx="3048000" cy="521933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28417" y="724270"/>
            <a:ext cx="6120583" cy="521933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05145CA3-1D95-48B1-8239-73BFDAEAE6AF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3579D9-BC9D-2B0D-42FA-B8F3791ECB8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134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07549"/>
            <a:ext cx="2590800" cy="523605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45817" y="708184"/>
            <a:ext cx="6603184" cy="52354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1B80F9BF-B0F8-4A9E-9210-E35AD48EB15E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2C2954-C801-2F12-6B41-2D0F2CDE9027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092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1931" y="719137"/>
            <a:ext cx="2717068" cy="1858941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CA946DA-5AE8-39E2-3ADD-B8F06308C1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685800"/>
            <a:ext cx="6476915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6957" y="2793033"/>
            <a:ext cx="2717068" cy="283304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dirty="0"/>
            </a:lvl1pPr>
            <a:lvl2pPr marL="228600" indent="0">
              <a:spcBef>
                <a:spcPts val="0"/>
              </a:spcBef>
              <a:buNone/>
              <a:defRPr lang="en-US" dirty="0"/>
            </a:lvl2pPr>
            <a:lvl3pPr marL="457200" indent="0">
              <a:spcBef>
                <a:spcPts val="0"/>
              </a:spcBef>
              <a:buNone/>
              <a:defRPr lang="en-US" dirty="0"/>
            </a:lvl3pPr>
            <a:lvl4pPr marL="685800" indent="0">
              <a:spcBef>
                <a:spcPts val="0"/>
              </a:spcBef>
              <a:buNone/>
              <a:defRPr lang="en-US" dirty="0"/>
            </a:lvl4pPr>
            <a:lvl5pPr marL="914400" indent="0">
              <a:spcBef>
                <a:spcPts val="0"/>
              </a:spcBef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48450" y="6400800"/>
            <a:ext cx="995575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030F05D-1D3B-4C2E-9FFA-DE29ED956270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4025" y="6400800"/>
            <a:ext cx="995575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AC5C24-4394-5215-8F84-119942C28BC5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080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9" y="1905008"/>
            <a:ext cx="9906001" cy="4038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6A767-B18A-4D25-AB71-95C362FFA6CA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99ED41-DFA2-8D2F-7F31-B856DB6B81A4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4303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1"/>
            <a:ext cx="2717067" cy="1892277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B3FABB3D-30D3-4F01-12AE-0D719370027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143000" y="2793033"/>
            <a:ext cx="2717068" cy="2833042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dirty="0"/>
            </a:lvl1pPr>
            <a:lvl2pPr marL="228600" indent="0">
              <a:spcBef>
                <a:spcPts val="0"/>
              </a:spcBef>
              <a:buNone/>
              <a:defRPr lang="en-US" dirty="0"/>
            </a:lvl2pPr>
            <a:lvl3pPr marL="457200" indent="0">
              <a:spcBef>
                <a:spcPts val="0"/>
              </a:spcBef>
              <a:buNone/>
              <a:defRPr lang="en-US" dirty="0"/>
            </a:lvl3pPr>
            <a:lvl4pPr marL="685800" indent="0">
              <a:spcBef>
                <a:spcPts val="0"/>
              </a:spcBef>
              <a:buNone/>
              <a:defRPr lang="en-US" dirty="0"/>
            </a:lvl4pPr>
            <a:lvl5pPr marL="914400" indent="0">
              <a:spcBef>
                <a:spcPts val="0"/>
              </a:spcBef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DF247FF5-7041-6BAC-2B24-D38B5823FD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572085" y="685800"/>
            <a:ext cx="6476915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399" y="6400800"/>
            <a:ext cx="990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B2FE6D2-B81D-4429-A41B-DCED2913EA1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2B7EA7-2EEF-FFC6-041D-2A5C43637244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8014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762" y="4495800"/>
            <a:ext cx="3209368" cy="14478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685799"/>
            <a:ext cx="9901238" cy="3595045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87" y="4495800"/>
            <a:ext cx="6476914" cy="143053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lang="en-US" dirty="0"/>
            </a:lvl1pPr>
            <a:lvl2pPr marL="228600" indent="0">
              <a:spcBef>
                <a:spcPts val="0"/>
              </a:spcBef>
              <a:buNone/>
              <a:defRPr lang="en-US" dirty="0"/>
            </a:lvl2pPr>
            <a:lvl3pPr marL="457200" indent="0">
              <a:spcBef>
                <a:spcPts val="0"/>
              </a:spcBef>
              <a:buNone/>
              <a:defRPr lang="en-US" dirty="0"/>
            </a:lvl3pPr>
            <a:lvl4pPr marL="685800" indent="0">
              <a:spcBef>
                <a:spcPts val="0"/>
              </a:spcBef>
              <a:buNone/>
              <a:defRPr lang="en-US" dirty="0"/>
            </a:lvl4pPr>
            <a:lvl5pPr marL="914400" indent="0">
              <a:spcBef>
                <a:spcPts val="0"/>
              </a:spcBef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2A986E4C-26E7-40BC-8DDD-DE3A2F7C8B9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47364-66B2-3B4D-6600-100245734C9A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32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7489" y="685799"/>
            <a:ext cx="3620525" cy="927545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685800"/>
            <a:ext cx="5562600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17617" y="1828299"/>
            <a:ext cx="3620524" cy="41153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1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36428" y="6400800"/>
            <a:ext cx="1001586" cy="457200"/>
          </a:xfrm>
        </p:spPr>
        <p:txBody>
          <a:bodyPr/>
          <a:lstStyle/>
          <a:p>
            <a:fld id="{F14D5DAB-1E00-43FC-9445-DAAD2ACAC73A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38014" y="6400800"/>
            <a:ext cx="1001586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BBF56-9F54-91F7-8B07-3836137799C1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645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85800"/>
            <a:ext cx="3620524" cy="92754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A46DECC9-7986-BB68-7725-C840C27A8E9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1143000" y="1828299"/>
            <a:ext cx="3620524" cy="41153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47AACE2C-717B-D303-9874-EEBCB1CCD9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86400" y="685800"/>
            <a:ext cx="5562600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0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1" y="6400800"/>
            <a:ext cx="990598" cy="457200"/>
          </a:xfrm>
        </p:spPr>
        <p:txBody>
          <a:bodyPr/>
          <a:lstStyle/>
          <a:p>
            <a:fld id="{4989F924-B50F-4860-B10F-D52036B96E39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598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1B0D76A-CF8F-ABF7-FD42-BC815738E31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7701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1" y="685800"/>
            <a:ext cx="4546423" cy="9144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373F0A7D-AD36-9BC0-CF3C-1985F174509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3336" y="685800"/>
            <a:ext cx="4637225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92241" y="1828300"/>
            <a:ext cx="4556759" cy="4115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4316"/>
            <a:ext cx="5943600" cy="4536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4316"/>
            <a:ext cx="990600" cy="453684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D02379D-477C-47F0-9322-3E7981CF2222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4316"/>
            <a:ext cx="990600" cy="453684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0D0403-0661-B304-FC30-17B8CEC938C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595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40" y="685800"/>
            <a:ext cx="4513154" cy="9144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08C86B72-855F-890D-47EC-5A46EA634C5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64740" y="1828300"/>
            <a:ext cx="4513154" cy="41153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CBB37A90-5561-8836-19D2-B4DFB635D8F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9910" y="685800"/>
            <a:ext cx="4637225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0800"/>
            <a:ext cx="5943599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36535" y="6400800"/>
            <a:ext cx="990600" cy="457200"/>
          </a:xfrm>
        </p:spPr>
        <p:txBody>
          <a:bodyPr/>
          <a:lstStyle/>
          <a:p>
            <a:fld id="{30FBF84D-747E-4A2D-B74C-0D1ADB9D978A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599" cy="457200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effectLst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0804DAD-5BC0-9FC5-EC18-CDBE0EE36A9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8236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3662043"/>
            <a:ext cx="2667001" cy="2281557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2999" y="685800"/>
            <a:ext cx="9906001" cy="2757531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4956" y="3662043"/>
            <a:ext cx="7024044" cy="228155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412F17FE-50B5-4F97-A5FE-D47BC058140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B40F4D-4FD2-324C-CFF2-ADA23A35CFB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673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07477"/>
            <a:ext cx="2743106" cy="233045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01063" y="707476"/>
            <a:ext cx="6947938" cy="268582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DB92F6E-55FC-C88B-734D-26D3B9923E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2999" y="3607498"/>
            <a:ext cx="9906001" cy="2330455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600" cy="457200"/>
          </a:xfrm>
        </p:spPr>
        <p:txBody>
          <a:bodyPr/>
          <a:lstStyle/>
          <a:p>
            <a:fld id="{398629FA-33AC-4B91-9F50-6A34C73DB4A5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599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6F4162-8B6A-031F-A186-63503EB5CF2B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884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685801"/>
            <a:ext cx="2667001" cy="52578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24956" y="685800"/>
            <a:ext cx="7024044" cy="2757531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24956" y="3662043"/>
            <a:ext cx="7024044" cy="2281557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4C54EB15-C6E9-4FB2-A00E-83F3272DC203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2BAF7E-DB4B-FC77-1D4B-2907E790CFE1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141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4553" y="702859"/>
            <a:ext cx="5744447" cy="90986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F6718FE-EF5C-5023-A98D-91BFEF2C033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702859"/>
            <a:ext cx="3417453" cy="5240741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5739" y="1828299"/>
            <a:ext cx="5737784" cy="4115301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1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2921" y="6400800"/>
            <a:ext cx="990601" cy="457200"/>
          </a:xfrm>
        </p:spPr>
        <p:txBody>
          <a:bodyPr/>
          <a:lstStyle/>
          <a:p>
            <a:fld id="{F35C560A-6694-4C54-932B-EBD007D80457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34F062-E526-E361-D4BD-72E769199F9A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450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2327554"/>
            <a:ext cx="3914086" cy="3656368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8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817" y="685799"/>
            <a:ext cx="3174160" cy="145887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i="0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69104" y="685800"/>
            <a:ext cx="5258080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52400" y="6400800"/>
            <a:ext cx="5943600" cy="45360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058400" y="6400800"/>
            <a:ext cx="990600" cy="453602"/>
          </a:xfrm>
        </p:spPr>
        <p:txBody>
          <a:bodyPr/>
          <a:lstStyle/>
          <a:p>
            <a:fld id="{8529DE94-2476-477B-981E-08C53D89AC9B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014B7BE-0A4F-0031-AC74-6519ACD526D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021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702859"/>
            <a:ext cx="5744448" cy="89486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843924"/>
            <a:ext cx="5744447" cy="409967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13">
            <a:extLst>
              <a:ext uri="{FF2B5EF4-FFF2-40B4-BE49-F238E27FC236}">
                <a16:creationId xmlns:a16="http://schemas.microsoft.com/office/drawing/2014/main" id="{D5B6C620-74FA-0279-5BC5-97091F2D268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31547" y="702859"/>
            <a:ext cx="3417453" cy="5240741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399" y="6400800"/>
            <a:ext cx="990600" cy="457200"/>
          </a:xfrm>
        </p:spPr>
        <p:txBody>
          <a:bodyPr/>
          <a:lstStyle/>
          <a:p>
            <a:fld id="{101DF975-D0C4-475F-9F7C-B84D5C6D229B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D60DA1-4793-4BB1-35F1-0A144685020B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3591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85799"/>
            <a:ext cx="9905999" cy="948457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70936" y="1849212"/>
            <a:ext cx="4569056" cy="4094387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F64025-FA05-CC42-8294-F944BC95DD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52008" y="1849212"/>
            <a:ext cx="4596992" cy="4094388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1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FD9AFD03-FE9C-40DF-B862-03968B25C24F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599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77AF9D-3C1B-C06E-8ED0-0E93CB299E0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819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9906000" cy="9484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000" y="1849213"/>
            <a:ext cx="3886200" cy="4094387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1A5194B-746E-D0FD-A7D1-71D10560BCC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741216" y="1849213"/>
            <a:ext cx="5307785" cy="4094387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2FD384AD-C61A-48D6-93CC-8F2E0CDBE1F5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599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068E299-4F76-11A9-0401-93911962B31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845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9906000" cy="94183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F64025-FA05-CC42-8294-F944BC95DD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1855838"/>
            <a:ext cx="4678055" cy="4087762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/>
            </a:lvl1pPr>
          </a:lstStyle>
          <a:p>
            <a:pPr marL="0" lvl="0" indent="0">
              <a:buNone/>
            </a:pPr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69855" y="1855839"/>
            <a:ext cx="4479145" cy="4087762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flipH="1"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0" y="6400800"/>
            <a:ext cx="990600" cy="457200"/>
          </a:xfrm>
        </p:spPr>
        <p:txBody>
          <a:bodyPr/>
          <a:lstStyle/>
          <a:p>
            <a:fld id="{614BD192-03A5-4A45-AA3A-3048777F9DA1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95B70AA-3B93-7622-1DFB-94A2304AD14A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7416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168" y="685801"/>
            <a:ext cx="6416832" cy="914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0" y="685800"/>
            <a:ext cx="2777152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632168" y="1828299"/>
            <a:ext cx="6416832" cy="4115300"/>
          </a:xfrm>
        </p:spPr>
        <p:txBody>
          <a:bodyPr/>
          <a:lstStyle>
            <a:lvl1pPr>
              <a:spcBef>
                <a:spcPts val="400"/>
              </a:spcBef>
              <a:defRPr/>
            </a:lvl1pPr>
            <a:lvl2pPr>
              <a:spcBef>
                <a:spcPts val="400"/>
              </a:spcBef>
              <a:defRPr/>
            </a:lvl2pPr>
            <a:lvl3pPr>
              <a:spcBef>
                <a:spcPts val="400"/>
              </a:spcBef>
              <a:defRPr/>
            </a:lvl3pPr>
            <a:lvl4pPr>
              <a:spcBef>
                <a:spcPts val="400"/>
              </a:spcBef>
              <a:defRPr/>
            </a:lvl4pPr>
            <a:lvl5pPr>
              <a:spcBef>
                <a:spcPts val="4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0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0" y="6400800"/>
            <a:ext cx="990600" cy="457200"/>
          </a:xfrm>
        </p:spPr>
        <p:txBody>
          <a:bodyPr/>
          <a:lstStyle/>
          <a:p>
            <a:fld id="{688BF943-8E28-4DFB-B0DE-F00AF9279F8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39A83E-B0F1-03F6-74AC-D67E31FB986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866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94998"/>
            <a:ext cx="6407304" cy="914400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2999" y="1828299"/>
            <a:ext cx="6407305" cy="41153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A0F08A51-DDF0-F904-C832-37321BA8D04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271848" y="685800"/>
            <a:ext cx="2777152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52400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058400" y="6400800"/>
            <a:ext cx="990600" cy="457200"/>
          </a:xfrm>
        </p:spPr>
        <p:txBody>
          <a:bodyPr/>
          <a:lstStyle/>
          <a:p>
            <a:fld id="{14FE1444-BD57-4488-BC66-780B65504E47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00A44A-2759-A2C2-08DC-0AAFC6B55096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867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720467"/>
            <a:ext cx="3517146" cy="1628481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43001" y="2563904"/>
            <a:ext cx="3517146" cy="3379695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2162" y="685801"/>
            <a:ext cx="5676838" cy="52578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2C7D6AC0-AFBC-4BF8-914C-3A003B9A62F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EC98E67-C3DE-1B21-ADC4-8C5E2F6367F0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3592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2129" y="709098"/>
            <a:ext cx="2491239" cy="163985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172128" y="2563905"/>
            <a:ext cx="2491239" cy="3379695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75384" y="685800"/>
            <a:ext cx="6673616" cy="52578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599" cy="457200"/>
          </a:xfrm>
        </p:spPr>
        <p:txBody>
          <a:bodyPr/>
          <a:lstStyle/>
          <a:p>
            <a:fld id="{2DA2328B-B1E6-45A4-86CF-8A83B4DA9E9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0BF570-92F5-4B04-EE32-8093EAC2D175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7884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243865"/>
            <a:ext cx="9906000" cy="709673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600" b="1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1"/>
            <a:ext cx="9906000" cy="4329860"/>
          </a:xfrm>
        </p:spPr>
        <p:txBody>
          <a:bodyPr anchor="t">
            <a:normAutofit/>
          </a:bodyPr>
          <a:lstStyle>
            <a:lvl1pPr marL="0" indent="0" algn="ctr">
              <a:lnSpc>
                <a:spcPct val="90000"/>
              </a:lnSpc>
              <a:buNone/>
              <a:defRPr sz="250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38E9D8-4FC1-4DAE-99E4-835FCD288395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A7AB40-CE07-6773-F477-107BB694C7B9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837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3CD651BA-50FB-2DF6-3F6E-69C4FCD7B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609809"/>
            <a:ext cx="4953001" cy="1343730"/>
          </a:xfrm>
        </p:spPr>
        <p:txBody>
          <a:bodyPr anchor="b"/>
          <a:lstStyle>
            <a:lvl1pPr>
              <a:lnSpc>
                <a:spcPct val="110000"/>
              </a:lnSpc>
              <a:defRPr sz="2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FCA4E528-A76C-88B7-F866-78D030A514D8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43000" y="685801"/>
            <a:ext cx="9906000" cy="3276600"/>
          </a:xfrm>
        </p:spPr>
        <p:txBody>
          <a:bodyPr anchor="b"/>
          <a:lstStyle>
            <a:lvl1pPr>
              <a:lnSpc>
                <a:spcPct val="90000"/>
              </a:lnSpc>
              <a:buNone/>
              <a:defRPr sz="27000">
                <a:solidFill>
                  <a:schemeClr val="tx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0BAEB1E-5971-4FE0-8556-E58B94C51D44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0EA5BF1-23C2-0F30-7510-43650AEC4DE0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56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8017" y="2015442"/>
            <a:ext cx="4240984" cy="396024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5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016" y="685800"/>
            <a:ext cx="3755116" cy="111467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i="0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3001" y="685800"/>
            <a:ext cx="4952999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C51F7A3-E7CB-4889-B172-A123C630DC51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8BDBFD-5D03-F89B-C880-B0D233D5D48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991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0">
            <a:extLst>
              <a:ext uri="{FF2B5EF4-FFF2-40B4-BE49-F238E27FC236}">
                <a16:creationId xmlns:a16="http://schemas.microsoft.com/office/drawing/2014/main" id="{C3DADE7F-E67E-CAEA-8072-B9514E6E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399" y="685800"/>
            <a:ext cx="2895601" cy="5267739"/>
          </a:xfrm>
        </p:spPr>
        <p:txBody>
          <a:bodyPr anchor="ctr"/>
          <a:lstStyle>
            <a:lvl1pPr>
              <a:lnSpc>
                <a:spcPct val="110000"/>
              </a:lnSpc>
              <a:defRPr sz="2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64D4B29D-DD33-F8A0-6077-D56DBC08D2D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43000" y="685800"/>
            <a:ext cx="6781800" cy="4191001"/>
          </a:xfrm>
        </p:spPr>
        <p:txBody>
          <a:bodyPr anchor="b"/>
          <a:lstStyle>
            <a:lvl1pPr>
              <a:lnSpc>
                <a:spcPct val="90000"/>
              </a:lnSpc>
              <a:buNone/>
              <a:defRPr sz="20000">
                <a:solidFill>
                  <a:schemeClr val="accent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39DFF5D4-4547-4361-B250-BFE60A41E1A4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02FC57-F63B-DF9D-9ACC-AC4696C03769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59116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Large 4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1D15B53-A6D4-5307-3354-15A2A777AAD6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43000" y="715425"/>
            <a:ext cx="9906000" cy="4217987"/>
          </a:xfrm>
        </p:spPr>
        <p:txBody>
          <a:bodyPr/>
          <a:lstStyle>
            <a:lvl1pPr>
              <a:lnSpc>
                <a:spcPct val="90000"/>
              </a:lnSpc>
              <a:buNone/>
              <a:defRPr sz="270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499B2AA-EA1F-4808-8C25-C8FD26324E2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9D6B5B7-21A5-3BED-394A-5383E64E7DF5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53B1AF28-7C69-5D76-E7F7-FF9768CC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166360"/>
            <a:ext cx="8759952" cy="786384"/>
          </a:xfrm>
        </p:spPr>
        <p:txBody>
          <a:bodyPr/>
          <a:lstStyle>
            <a:lvl1pPr>
              <a:lnSpc>
                <a:spcPct val="110000"/>
              </a:lnSpc>
              <a:defRPr sz="28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115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9906000" cy="525780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54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1pPr>
            <a:lvl2pPr marL="228600" indent="0">
              <a:lnSpc>
                <a:spcPct val="90000"/>
              </a:lnSpc>
              <a:buNone/>
              <a:defRPr sz="54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2pPr>
            <a:lvl3pPr marL="457200" indent="0">
              <a:lnSpc>
                <a:spcPct val="90000"/>
              </a:lnSpc>
              <a:buNone/>
              <a:defRPr sz="54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3pPr>
            <a:lvl4pPr marL="685800" indent="0">
              <a:lnSpc>
                <a:spcPct val="90000"/>
              </a:lnSpc>
              <a:buNone/>
              <a:defRPr sz="54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4pPr>
            <a:lvl5pPr marL="914400" indent="0">
              <a:lnSpc>
                <a:spcPct val="90000"/>
              </a:lnSpc>
              <a:buNone/>
              <a:defRPr sz="5400" b="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F8C9FE2-6DE5-4BD7-B30C-85A8ECDF0918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9E59E0B-DA31-573A-9F4C-606FE4AAB02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432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10439400" cy="5257800"/>
          </a:xfrm>
        </p:spPr>
        <p:txBody>
          <a:bodyPr anchor="t">
            <a:normAutofit/>
          </a:bodyPr>
          <a:lstStyle>
            <a:lvl1pPr marL="0" indent="0">
              <a:lnSpc>
                <a:spcPct val="90000"/>
              </a:lnSpc>
              <a:buNone/>
              <a:defRPr sz="5400" b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1pPr>
            <a:lvl2pPr marL="228600" indent="0">
              <a:lnSpc>
                <a:spcPct val="90000"/>
              </a:lnSpc>
              <a:buNone/>
              <a:defRPr sz="5400" b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2pPr>
            <a:lvl3pPr marL="457200" indent="0">
              <a:lnSpc>
                <a:spcPct val="90000"/>
              </a:lnSpc>
              <a:buNone/>
              <a:defRPr sz="5400" b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3pPr>
            <a:lvl4pPr marL="685800" indent="0">
              <a:lnSpc>
                <a:spcPct val="90000"/>
              </a:lnSpc>
              <a:buNone/>
              <a:defRPr sz="5400" b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4pPr>
            <a:lvl5pPr marL="914400" indent="0">
              <a:lnSpc>
                <a:spcPct val="90000"/>
              </a:lnSpc>
              <a:buNone/>
              <a:defRPr sz="5400" b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00D39FB3-A85A-4123-936A-B01B34283303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01FFB5-9AC9-5608-D38C-31B179F100FD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27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1"/>
            <a:ext cx="9906000" cy="5257799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5400" b="0">
                <a:latin typeface="+mj-lt"/>
                <a:cs typeface="Mongolian Baiti" panose="03000500000000000000" pitchFamily="66" charset="0"/>
              </a:defRPr>
            </a:lvl1pPr>
            <a:lvl2pPr marL="228600" indent="0">
              <a:lnSpc>
                <a:spcPct val="90000"/>
              </a:lnSpc>
              <a:buNone/>
              <a:defRPr sz="5400" b="0">
                <a:latin typeface="+mj-lt"/>
                <a:cs typeface="Mongolian Baiti" panose="03000500000000000000" pitchFamily="66" charset="0"/>
              </a:defRPr>
            </a:lvl2pPr>
            <a:lvl3pPr marL="457200" indent="0">
              <a:lnSpc>
                <a:spcPct val="90000"/>
              </a:lnSpc>
              <a:buNone/>
              <a:defRPr sz="5400" b="0">
                <a:latin typeface="+mj-lt"/>
                <a:cs typeface="Mongolian Baiti" panose="03000500000000000000" pitchFamily="66" charset="0"/>
              </a:defRPr>
            </a:lvl3pPr>
            <a:lvl4pPr marL="685800" indent="0">
              <a:lnSpc>
                <a:spcPct val="90000"/>
              </a:lnSpc>
              <a:buNone/>
              <a:defRPr sz="5400" b="0">
                <a:latin typeface="+mj-lt"/>
                <a:cs typeface="Mongolian Baiti" panose="03000500000000000000" pitchFamily="66" charset="0"/>
              </a:defRPr>
            </a:lvl4pPr>
            <a:lvl5pPr marL="914400" indent="0">
              <a:lnSpc>
                <a:spcPct val="90000"/>
              </a:lnSpc>
              <a:buNone/>
              <a:defRPr sz="5400" b="0">
                <a:latin typeface="+mj-lt"/>
                <a:cs typeface="Mongolian Baiti" panose="03000500000000000000" pitchFamily="66" charset="0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/>
          <a:p>
            <a:fld id="{A70944E6-539A-4BC8-B250-092F2CE95E90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16CE4C6-A657-5805-17C1-DFBE412C51BD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375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5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914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9906000" cy="5257800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lnSpc>
                <a:spcPct val="90000"/>
              </a:lnSpc>
              <a:buNone/>
              <a:defRPr lang="en-US" sz="5400" b="1" dirty="0">
                <a:solidFill>
                  <a:schemeClr val="bg1"/>
                </a:solidFill>
                <a:latin typeface="+mn-lt"/>
              </a:defRPr>
            </a:lvl1pPr>
            <a:lvl2pPr marL="228600" indent="0">
              <a:lnSpc>
                <a:spcPct val="90000"/>
              </a:lnSpc>
              <a:buNone/>
              <a:defRPr lang="en-US" sz="5400" b="1" dirty="0">
                <a:solidFill>
                  <a:schemeClr val="bg1"/>
                </a:solidFill>
                <a:latin typeface="+mn-lt"/>
              </a:defRPr>
            </a:lvl2pPr>
            <a:lvl3pPr marL="457200" indent="0">
              <a:lnSpc>
                <a:spcPct val="90000"/>
              </a:lnSpc>
              <a:buNone/>
              <a:defRPr lang="en-US" sz="5400" b="1" dirty="0">
                <a:solidFill>
                  <a:schemeClr val="bg1"/>
                </a:solidFill>
                <a:latin typeface="+mn-lt"/>
              </a:defRPr>
            </a:lvl3pPr>
            <a:lvl4pPr marL="685800" indent="0">
              <a:lnSpc>
                <a:spcPct val="90000"/>
              </a:lnSpc>
              <a:buNone/>
              <a:defRPr lang="en-US" sz="5400" b="1" dirty="0">
                <a:solidFill>
                  <a:schemeClr val="bg1"/>
                </a:solidFill>
                <a:latin typeface="+mn-lt"/>
              </a:defRPr>
            </a:lvl4pPr>
            <a:lvl5pPr marL="914400" indent="0">
              <a:lnSpc>
                <a:spcPct val="90000"/>
              </a:lnSpc>
              <a:buNone/>
              <a:defRPr lang="en-US" sz="5400" b="1" dirty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0B6F89-4209-4DBA-AE92-A89C4CA08C29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C45B696-5A62-5895-72D9-DC0A3B3E2F89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809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5029200"/>
            <a:ext cx="9906000" cy="914400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defRPr sz="2000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9906000" cy="411480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5400">
                <a:latin typeface="+mj-lt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9C85BD29-F703-441C-BA70-A68EA51BEFAB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3729E-38D5-A1E3-A590-6B649D520DE4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2769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4955722"/>
            <a:ext cx="9906000" cy="987878"/>
          </a:xfrm>
        </p:spPr>
        <p:txBody>
          <a:bodyPr anchor="ctr">
            <a:normAutofit/>
          </a:bodyPr>
          <a:lstStyle>
            <a:lvl1pPr algn="r">
              <a:lnSpc>
                <a:spcPct val="120000"/>
              </a:lnSpc>
              <a:defRPr sz="2000" b="1" i="0" spc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9906000" cy="3950208"/>
          </a:xfrm>
        </p:spPr>
        <p:txBody>
          <a:bodyPr anchor="t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800">
                <a:solidFill>
                  <a:schemeClr val="bg1"/>
                </a:solidFill>
                <a:latin typeface="+mj-lt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5B9CFA-6593-4507-A356-FB73387E9819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B597FC-DDBE-CAE6-D19E-43EBC6822347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986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07468" y="5029200"/>
            <a:ext cx="6341532" cy="914399"/>
          </a:xfrm>
        </p:spPr>
        <p:txBody>
          <a:bodyPr anchor="b">
            <a:normAutofit/>
          </a:bodyPr>
          <a:lstStyle>
            <a:lvl1pPr algn="r">
              <a:lnSpc>
                <a:spcPct val="120000"/>
              </a:lnSpc>
              <a:defRPr sz="2000" b="1" i="0" spc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43000" y="685800"/>
            <a:ext cx="9906000" cy="407398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10000"/>
              </a:lnSpc>
              <a:spcBef>
                <a:spcPts val="0"/>
              </a:spcBef>
              <a:buNone/>
              <a:defRPr sz="5400">
                <a:latin typeface="+mj-lt"/>
                <a:cs typeface="Mongolian Baiti" panose="03000500000000000000" pitchFamily="66" charset="0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6DF2A675-1020-4672-8497-CDB1190FE408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E0B72BA-2488-6234-EBE9-5F35F28FB990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6719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9906000" cy="1828800"/>
          </a:xfrm>
        </p:spPr>
        <p:txBody>
          <a:bodyPr anchor="b">
            <a:norm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43000" y="2729555"/>
            <a:ext cx="9906000" cy="321404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n-lt"/>
              </a:defRPr>
            </a:lvl1pPr>
            <a:lvl2pPr marL="228600" indent="0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n-lt"/>
              </a:defRPr>
            </a:lvl2pPr>
            <a:lvl3pPr marL="457200" indent="0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n-lt"/>
              </a:defRPr>
            </a:lvl3pPr>
            <a:lvl4pPr marL="685800" indent="0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n-lt"/>
              </a:defRPr>
            </a:lvl4pPr>
            <a:lvl5pPr marL="914400" indent="0">
              <a:spcBef>
                <a:spcPts val="0"/>
              </a:spcBef>
              <a:buNone/>
              <a:defRPr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B21EF61-A901-4AB4-9C45-C45E4D36F49E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97917D3-DF16-9257-206A-EC4725B68DB8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905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2990" y="2827402"/>
            <a:ext cx="3736010" cy="2845567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2988" y="1521399"/>
            <a:ext cx="3729915" cy="112312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1A639AF-317A-79DF-3175-64C726EA318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43000" y="685800"/>
            <a:ext cx="5457968" cy="5257800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  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0800"/>
            <a:ext cx="594359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7D8177C5-BD9A-4D23-83AF-F5B841ADF3F2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46E54C3-5CBC-D17E-9D7C-4FF681AFB45B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4368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278617"/>
            <a:ext cx="8430767" cy="1842020"/>
          </a:xfrm>
        </p:spPr>
        <p:txBody>
          <a:bodyPr anchor="b"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143128" y="4335592"/>
            <a:ext cx="8430639" cy="1608008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22860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2pPr>
            <a:lvl3pPr marL="45720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68580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914400" indent="0"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9C0E38-0B6C-4F02-AE7F-390E700470C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72AAFA-E5BE-EBA1-7C6C-D6C7CA13C4A9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839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1036"/>
            <a:ext cx="9906000" cy="999861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7D5A5-84C3-7EDE-A8EB-2DE057DE46A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2999" y="1825625"/>
            <a:ext cx="4544695" cy="411797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54150AE-A7C6-D328-35D7-F5B840930E3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4305" y="1825625"/>
            <a:ext cx="4544695" cy="411797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833FF731-0671-4E16-83B5-1527EB111BE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8B40A4-AD32-3681-054F-B1104A95BB77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76597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9906000" cy="85790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685735"/>
            <a:ext cx="45415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i="0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76AAF7-C632-FCD0-6A60-E0EA4A52F22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143000" y="2387600"/>
            <a:ext cx="4541838" cy="3556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8116" y="1685735"/>
            <a:ext cx="454152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1600" b="1" i="0" cap="all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D998360-6973-27D8-8B08-ACAE10572B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7162" y="2387600"/>
            <a:ext cx="4541838" cy="3556000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0522869C-8080-4F99-8FAC-1725E6C242DF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3AABC-393D-6A10-85E1-3DA5FCF6F287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0295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85800"/>
            <a:ext cx="9906000" cy="112403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8DF9FB6F-4F0B-43F9-AF69-3B0CAC3B888F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7143C1-3BF7-2821-826F-7956E68E4ED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85809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00E5B50F-7E5E-430D-954F-DEC2717D2CC8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2C6766-0277-BD60-47A7-70F9C799649E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972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740" y="685801"/>
            <a:ext cx="3595634" cy="180858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6740" y="2743200"/>
            <a:ext cx="3595634" cy="32004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7" y="685801"/>
            <a:ext cx="5943599" cy="525779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F5570C49-D89B-4A85-81F2-2955DCD49ED2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52DA44-7B78-2397-2B78-AD0FE8DE32E7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7076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692" y="685801"/>
            <a:ext cx="3595634" cy="1823162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56692" y="2743200"/>
            <a:ext cx="3595634" cy="3200400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34000" y="685802"/>
            <a:ext cx="5701308" cy="5257798"/>
          </a:xfrm>
          <a:prstGeom prst="roundRect">
            <a:avLst/>
          </a:pr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  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E6CFD80B-F9FB-4989-A4EB-DBB19E6671FD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4420CDB-B7DC-0296-6DF4-02A4E776627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62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2097452"/>
            <a:ext cx="9906000" cy="38742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800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93821"/>
            <a:ext cx="7794754" cy="1200698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000" b="1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493D0-2A08-42DB-964D-2E1108D4CB7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0F3FF5-645F-9896-EB7A-64D903F7754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13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903564"/>
            <a:ext cx="9140954" cy="283672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6800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923173"/>
            <a:ext cx="7388353" cy="1014984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2000" b="1" i="0" dirty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1" y="6400800"/>
            <a:ext cx="594360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57C23FB3-0824-43FF-8EA1-707169FC13FA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599" cy="457200"/>
          </a:xfrm>
        </p:spPr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985B18-7603-5E0E-67B4-DFB03DB2AA5C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2985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94490"/>
            <a:ext cx="8229600" cy="2379013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2" y="3962400"/>
            <a:ext cx="7588155" cy="1029310"/>
          </a:xfrm>
        </p:spPr>
        <p:txBody>
          <a:bodyPr>
            <a:normAutofit/>
          </a:bodyPr>
          <a:lstStyle>
            <a:lvl1pPr marL="0" indent="0" algn="ctr">
              <a:buNone/>
              <a:defRPr sz="2000" b="1" i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1" y="6400800"/>
            <a:ext cx="990599" cy="457200"/>
          </a:xfrm>
        </p:spPr>
        <p:txBody>
          <a:bodyPr/>
          <a:lstStyle/>
          <a:p>
            <a:fld id="{D26C4EF4-1425-499B-9B0A-3303E07CFD10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D01BC5C-C61F-D922-112D-C75F31142522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54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3000" y="685801"/>
            <a:ext cx="7896860" cy="52578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74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400800"/>
            <a:ext cx="5943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0584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FD4B53-E1EA-4DC9-BEB9-493B5BDE9305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9000" y="6400800"/>
            <a:ext cx="990600" cy="45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11AFC6-EF52-5259-7C78-95BA7A9EDD6E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92000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038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98501"/>
            <a:ext cx="9906000" cy="10185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1902460"/>
            <a:ext cx="9906001" cy="4041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93929" y="6400800"/>
            <a:ext cx="2155071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 b="1" i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1pPr>
          </a:lstStyle>
          <a:p>
            <a:fld id="{8FD589F1-8A4C-4250-9180-4AE033388C26}" type="datetime1">
              <a:rPr lang="en-US" smtClean="0"/>
              <a:t>2/21/2026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2400" y="6400800"/>
            <a:ext cx="5943599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b="1" i="0">
                <a:solidFill>
                  <a:schemeClr val="tx1"/>
                </a:solidFill>
                <a:latin typeface="+mj-lt"/>
                <a:cs typeface="Mongolian Baiti" panose="03000500000000000000" pitchFamily="66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49000" y="6400800"/>
            <a:ext cx="990599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 b="1" i="0">
                <a:solidFill>
                  <a:schemeClr val="accent1"/>
                </a:solidFill>
                <a:latin typeface="+mj-lt"/>
                <a:cs typeface="Mongolian Baiti" panose="03000500000000000000" pitchFamily="66" charset="0"/>
              </a:defRPr>
            </a:lvl1pPr>
          </a:lstStyle>
          <a:p>
            <a:fld id="{AEAA3239-9EA4-4A65-A281-97F994456D9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16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0" i="0" kern="1200" spc="0" baseline="0">
          <a:solidFill>
            <a:schemeClr val="tx1"/>
          </a:solidFill>
          <a:latin typeface="+mj-lt"/>
          <a:ea typeface="+mj-ea"/>
          <a:cs typeface="Mongolian Baiti" panose="03000500000000000000" pitchFamily="66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3" orient="horz" pos="2160" userDrawn="1">
          <p15:clr>
            <a:srgbClr val="F26B43"/>
          </p15:clr>
        </p15:guide>
        <p15:guide id="24" pos="3840" userDrawn="1">
          <p15:clr>
            <a:srgbClr val="F26B43"/>
          </p15:clr>
        </p15:guide>
        <p15:guide id="25" pos="7584" userDrawn="1">
          <p15:clr>
            <a:srgbClr val="F26B43"/>
          </p15:clr>
        </p15:guide>
        <p15:guide id="26" pos="96" userDrawn="1">
          <p15:clr>
            <a:srgbClr val="F26B43"/>
          </p15:clr>
        </p15:guide>
        <p15:guide id="27" pos="720" userDrawn="1">
          <p15:clr>
            <a:srgbClr val="F26B43"/>
          </p15:clr>
        </p15:guide>
        <p15:guide id="28" pos="6960" userDrawn="1">
          <p15:clr>
            <a:srgbClr val="F26B43"/>
          </p15:clr>
        </p15:guide>
        <p15:guide id="29" orient="horz" pos="4032" userDrawn="1">
          <p15:clr>
            <a:srgbClr val="F26B43"/>
          </p15:clr>
        </p15:guide>
        <p15:guide id="30" orient="horz" pos="432" userDrawn="1">
          <p15:clr>
            <a:srgbClr val="F26B43"/>
          </p15:clr>
        </p15:guide>
        <p15:guide id="31" orient="horz" pos="37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crumguide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agilemanifest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modern, collaborative office environment with diverse professionals gathered around a table, actively discussing and brainstorming with digital devices and sticky notes visible. The scene conveys teamwork, innovation, and a dynamic tech culture. The composition should allow for a centered title overlay and evoke a sense of forward-thinking leadership in technology. No visible or implied text, letters, or words should appear anywhere in the image">
            <a:extLst>
              <a:ext uri="{FF2B5EF4-FFF2-40B4-BE49-F238E27FC236}">
                <a16:creationId xmlns:a16="http://schemas.microsoft.com/office/drawing/2014/main" id="{E6AB51B1-9A2C-4971-8823-8426984490EF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72ABE-A4B5-9A95-5BD5-6A3A3D4E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DF262A-4AC0-4DC2-A9CA-E50D4B6DB0E7}"/>
              </a:ext>
            </a:extLst>
          </p:cNvPr>
          <p:cNvSpPr txBox="1"/>
          <p:nvPr/>
        </p:nvSpPr>
        <p:spPr>
          <a:xfrm>
            <a:off x="619125" y="757386"/>
            <a:ext cx="4391025" cy="2681882"/>
          </a:xfrm>
          <a:prstGeom prst="rect">
            <a:avLst/>
          </a:prstGeom>
          <a:noFill/>
        </p:spPr>
        <p:txBody>
          <a:bodyPr wrap="square" rtlCol="0">
            <a:normAutofit fontScale="85000" lnSpcReduction="20000"/>
          </a:bodyPr>
          <a:lstStyle/>
          <a:p>
            <a:pPr marL="0" algn="l">
              <a:buNone/>
            </a:pPr>
            <a:r>
              <a:rPr lang="en-US" sz="4800" b="0" dirty="0">
                <a:solidFill>
                  <a:srgbClr val="000000"/>
                </a:solidFill>
                <a:effectLst/>
                <a:latin typeface="Mongolian Baiti" panose="03000500000000000000" pitchFamily="66" charset="0"/>
              </a:rPr>
              <a:t>Understanding Scrum-Agile Development:  SNHU Travel Case Study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BF882B-3D6F-4C7B-A686-E17304DF78B9}"/>
              </a:ext>
            </a:extLst>
          </p:cNvPr>
          <p:cNvSpPr txBox="1"/>
          <p:nvPr/>
        </p:nvSpPr>
        <p:spPr>
          <a:xfrm>
            <a:off x="619125" y="5181601"/>
            <a:ext cx="4391025" cy="10968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buNone/>
            </a:pPr>
            <a:r>
              <a:rPr lang="en-US" sz="1800" b="0" dirty="0">
                <a:solidFill>
                  <a:srgbClr val="DDA152"/>
                </a:solidFill>
                <a:effectLst/>
                <a:latin typeface="Avenir"/>
              </a:rPr>
              <a:t>Presented by: Moe Holder</a:t>
            </a:r>
          </a:p>
          <a:p>
            <a:pPr marL="0" algn="l">
              <a:buNone/>
            </a:pPr>
            <a:r>
              <a:rPr lang="en-US" sz="1800" b="0" dirty="0">
                <a:solidFill>
                  <a:srgbClr val="DDA152"/>
                </a:solidFill>
                <a:effectLst/>
                <a:latin typeface="Avenir"/>
              </a:rPr>
              <a:t>Scrum Master at </a:t>
            </a:r>
            <a:r>
              <a:rPr lang="en-US" sz="1800" b="0" dirty="0" err="1">
                <a:solidFill>
                  <a:srgbClr val="DDA152"/>
                </a:solidFill>
                <a:effectLst/>
                <a:latin typeface="Avenir"/>
              </a:rPr>
              <a:t>ChadaTech</a:t>
            </a:r>
            <a:endParaRPr lang="en-US" sz="1800" b="0" dirty="0">
              <a:solidFill>
                <a:srgbClr val="DDA152"/>
              </a:solidFill>
              <a:effectLst/>
              <a:latin typeface="Avenir"/>
            </a:endParaRPr>
          </a:p>
          <a:p>
            <a:pPr marL="0" algn="l">
              <a:buNone/>
            </a:pPr>
            <a:r>
              <a:rPr lang="en-US" sz="1800" b="0" dirty="0">
                <a:solidFill>
                  <a:srgbClr val="DDA152"/>
                </a:solidFill>
                <a:effectLst/>
                <a:latin typeface="Avenir"/>
              </a:rPr>
              <a:t>February 2026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933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vector illustration icon of a checklist or clipboard with a gear, representing the Product Owner, with a transparent background">
            <a:extLst>
              <a:ext uri="{FF2B5EF4-FFF2-40B4-BE49-F238E27FC236}">
                <a16:creationId xmlns:a16="http://schemas.microsoft.com/office/drawing/2014/main" id="{876BA732-4E1C-44D5-B647-E5709FA2820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486" y="1813322"/>
            <a:ext cx="2634861" cy="263486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90B95-D74F-F89D-DAE2-C3374C751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Graphic 8" descr="A vector illustration icon of a facilitator or guide with a circular arrow, representing the Scrum Master, with a transparent background">
            <a:extLst>
              <a:ext uri="{FF2B5EF4-FFF2-40B4-BE49-F238E27FC236}">
                <a16:creationId xmlns:a16="http://schemas.microsoft.com/office/drawing/2014/main" id="{95D4347F-0566-495D-AF13-82EE84838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1569" y="1813321"/>
            <a:ext cx="2634862" cy="2634862"/>
          </a:xfrm>
          <a:prstGeom prst="rect">
            <a:avLst/>
          </a:prstGeom>
        </p:spPr>
      </p:pic>
      <p:pic>
        <p:nvPicPr>
          <p:cNvPr id="10" name="Graphic 9" descr="A vector illustration icon of three people working together at a table, representing the Development Team, with a transparent background">
            <a:extLst>
              <a:ext uri="{FF2B5EF4-FFF2-40B4-BE49-F238E27FC236}">
                <a16:creationId xmlns:a16="http://schemas.microsoft.com/office/drawing/2014/main" id="{28CCD19A-33C7-40FC-B9E9-6CBEDD082C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6359" y="1813321"/>
            <a:ext cx="2634863" cy="2634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62A1925-50D2-436B-AC4F-81711764FD10}"/>
              </a:ext>
            </a:extLst>
          </p:cNvPr>
          <p:cNvSpPr txBox="1"/>
          <p:nvPr/>
        </p:nvSpPr>
        <p:spPr>
          <a:xfrm>
            <a:off x="588764" y="290950"/>
            <a:ext cx="10955535" cy="1065171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0" algn="l">
              <a:buNone/>
            </a:pPr>
            <a:r>
              <a:rPr lang="en-US" sz="3600" b="0" dirty="0">
                <a:solidFill>
                  <a:srgbClr val="000000"/>
                </a:solidFill>
                <a:effectLst/>
                <a:latin typeface="Mongolian Baiti" panose="03000500000000000000" pitchFamily="66" charset="0"/>
              </a:rPr>
              <a:t>Explaining Agile Roles</a:t>
            </a:r>
          </a:p>
          <a:p>
            <a:pPr marL="0" algn="l">
              <a:buNone/>
            </a:pPr>
            <a:endParaRPr lang="en-US" sz="3600" b="0" dirty="0">
              <a:solidFill>
                <a:srgbClr val="000000"/>
              </a:solidFill>
              <a:effectLst/>
              <a:latin typeface="Mongolian Baiti" panose="03000500000000000000" pitchFamily="66" charset="0"/>
            </a:endParaRPr>
          </a:p>
          <a:p>
            <a:r>
              <a:rPr lang="en-US" b="1" dirty="0">
                <a:effectLst/>
              </a:rPr>
              <a:t>WHY ROLES MATTER</a:t>
            </a:r>
            <a:r>
              <a:rPr lang="en-US" dirty="0">
                <a:effectLst/>
              </a:rPr>
              <a:t>: Clear role definition prevents confusion, ensures accountability, and enables autonomous decision-making within appropriate boundaries (Schwaber &amp; Sutherland, 2020).</a:t>
            </a:r>
            <a:r>
              <a:rPr dirty="0">
                <a:effectLst/>
              </a:rPr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70F471-4EBA-460C-8EE6-28D6B17CF7C6}"/>
              </a:ext>
            </a:extLst>
          </p:cNvPr>
          <p:cNvSpPr txBox="1"/>
          <p:nvPr/>
        </p:nvSpPr>
        <p:spPr>
          <a:xfrm>
            <a:off x="305247" y="4818310"/>
            <a:ext cx="3408312" cy="159796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buNone/>
            </a:pPr>
            <a:r>
              <a:rPr sz="1425" b="1" dirty="0">
                <a:solidFill>
                  <a:srgbClr val="000000"/>
                </a:solidFill>
                <a:effectLst/>
                <a:latin typeface="Avenir"/>
              </a:rPr>
              <a:t>Product Owner</a:t>
            </a:r>
            <a:r>
              <a:rPr dirty="0">
                <a:effectLst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E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ngages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 and represents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 stakeholders,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 defines acceptance criteria for user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stories, manages backlog prioritization, 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 and ensures project alignment with business goals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 while delivering maximum value.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A79E61-2191-4972-BBCF-B2EA5E1DFD6E}"/>
              </a:ext>
            </a:extLst>
          </p:cNvPr>
          <p:cNvSpPr txBox="1"/>
          <p:nvPr/>
        </p:nvSpPr>
        <p:spPr>
          <a:xfrm>
            <a:off x="4208859" y="4818310"/>
            <a:ext cx="3927128" cy="159796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algn="l">
              <a:buNone/>
            </a:pPr>
            <a:r>
              <a:rPr sz="1425" b="1" dirty="0">
                <a:solidFill>
                  <a:srgbClr val="000000"/>
                </a:solidFill>
                <a:effectLst/>
                <a:latin typeface="Avenir"/>
              </a:rPr>
              <a:t>Scrum Master</a:t>
            </a:r>
            <a:r>
              <a:rPr dirty="0">
                <a:effectLst/>
              </a:rPr>
              <a:t> </a:t>
            </a:r>
          </a:p>
          <a:p>
            <a:pPr marL="0" algn="l">
              <a:spcBef>
                <a:spcPts val="900"/>
              </a:spcBef>
              <a:buNone/>
            </a:pP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Facilitates Scrum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 events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, removes impediments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 blocking team progress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, 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coaches team on Agile principles 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and fosters team collaboration.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Protects from external interruption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 and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 drives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 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continuous improvement.</a:t>
            </a:r>
            <a:r>
              <a:rPr dirty="0">
                <a:effectLst/>
              </a:rPr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22E64-60F4-4D8E-8212-942C9F8F03C3}"/>
              </a:ext>
            </a:extLst>
          </p:cNvPr>
          <p:cNvSpPr txBox="1"/>
          <p:nvPr/>
        </p:nvSpPr>
        <p:spPr>
          <a:xfrm>
            <a:off x="8386358" y="4802833"/>
            <a:ext cx="3408312" cy="1597967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algn="l">
              <a:buNone/>
            </a:pPr>
            <a:r>
              <a:rPr sz="1425" b="1" dirty="0">
                <a:solidFill>
                  <a:srgbClr val="000000"/>
                </a:solidFill>
                <a:effectLst/>
                <a:latin typeface="Avenir"/>
              </a:rPr>
              <a:t>Development Team</a:t>
            </a:r>
            <a:r>
              <a:rPr dirty="0">
                <a:effectLst/>
              </a:rPr>
              <a:t> </a:t>
            </a:r>
          </a:p>
          <a:p>
            <a:pPr>
              <a:spcBef>
                <a:spcPts val="900"/>
              </a:spcBef>
            </a:pP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Self-organizing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c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ross-functional 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team made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 up of developers, testers, designers 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responsible for delivering </a:t>
            </a:r>
            <a:r>
              <a:rPr lang="en-US" sz="1425" b="0" dirty="0">
                <a:solidFill>
                  <a:srgbClr val="000000"/>
                </a:solidFill>
                <a:effectLst/>
                <a:latin typeface="Avenir"/>
              </a:rPr>
              <a:t>a working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each sprint</a:t>
            </a:r>
            <a:r>
              <a:rPr sz="1425" b="0" dirty="0">
                <a:solidFill>
                  <a:srgbClr val="000000"/>
                </a:solidFill>
                <a:effectLst/>
                <a:latin typeface="Avenir"/>
              </a:rPr>
              <a:t>. Their collaboration ensures timely delivery and product quality.</a:t>
            </a:r>
            <a:r>
              <a:rPr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39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8F2E19-FED4-F29B-20C6-E8A12FD1E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BA4D9-4527-AFB9-C40F-EEB59E26430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71499" y="114300"/>
            <a:ext cx="10972800" cy="1312049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2600" dirty="0">
                <a:solidFill>
                  <a:srgbClr val="000000"/>
                </a:solidFill>
                <a:latin typeface="Mongolian Baiti" panose="03000500000000000000" pitchFamily="66" charset="0"/>
              </a:rPr>
              <a:t>Explaining Agile Phase</a:t>
            </a:r>
          </a:p>
          <a:p>
            <a:pPr marL="0" indent="0">
              <a:buNone/>
            </a:pPr>
            <a:r>
              <a:rPr lang="en-US" sz="1300" b="1" dirty="0"/>
              <a:t>WHY IT MATTERS</a:t>
            </a:r>
            <a:r>
              <a:rPr lang="en-US" sz="1300" dirty="0"/>
              <a:t>: Unlike waterfall's sequential phases, Scrum operates in time-boxed sprints that repeat cyclically, with each sprint producing a potentially releasable increment and opportunities for inspection and adaptation (Schwaber &amp; Sutherland, 2020).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D462-8300-1CEA-A511-422F29B4D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7285B9-6894-4387-A7E3-D64D189CEA54}"/>
              </a:ext>
            </a:extLst>
          </p:cNvPr>
          <p:cNvSpPr txBox="1"/>
          <p:nvPr/>
        </p:nvSpPr>
        <p:spPr>
          <a:xfrm>
            <a:off x="609599" y="1426349"/>
            <a:ext cx="3594099" cy="24057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4200" b="1" dirty="0">
                <a:solidFill>
                  <a:srgbClr val="000000"/>
                </a:solidFill>
                <a:effectLst/>
                <a:latin typeface="Avenir"/>
              </a:rPr>
              <a:t>01</a:t>
            </a:r>
            <a:r>
              <a:rPr dirty="0">
                <a:effectLst/>
              </a:rPr>
              <a:t> </a:t>
            </a:r>
          </a:p>
          <a:p>
            <a:pPr marL="0" algn="l">
              <a:spcAft>
                <a:spcPts val="60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effectLst/>
              </a:rPr>
              <a:t>PROJECT INCEPTION</a:t>
            </a:r>
            <a:r>
              <a:rPr sz="1200" dirty="0">
                <a:effectLst/>
              </a:rPr>
              <a:t> </a:t>
            </a:r>
          </a:p>
          <a:p>
            <a:endParaRPr lang="en-US" sz="1200" b="0" dirty="0">
              <a:solidFill>
                <a:srgbClr val="000000"/>
              </a:solidFill>
              <a:effectLst/>
            </a:endParaRPr>
          </a:p>
          <a:p>
            <a:r>
              <a:rPr sz="1200" b="0" dirty="0">
                <a:solidFill>
                  <a:srgbClr val="000000"/>
                </a:solidFill>
                <a:effectLst/>
              </a:rPr>
              <a:t>Define vision, goals, and feasibility. Establish initial requirements and business case.</a:t>
            </a:r>
            <a:r>
              <a:rPr sz="1200" dirty="0">
                <a:effectLst/>
              </a:rPr>
              <a:t> </a:t>
            </a:r>
            <a:r>
              <a:rPr lang="en-US" sz="1200" dirty="0">
                <a:solidFill>
                  <a:srgbClr val="000000"/>
                </a:solidFill>
              </a:rPr>
              <a:t>Form the team, Sprint length is decided</a:t>
            </a:r>
            <a:r>
              <a:rPr lang="en-US" dirty="0">
                <a:solidFill>
                  <a:srgbClr val="000000"/>
                </a:solidFill>
                <a:latin typeface="Avenir"/>
              </a:rPr>
              <a:t>. </a:t>
            </a:r>
            <a:endParaRPr lang="en-US" dirty="0"/>
          </a:p>
          <a:p>
            <a:pPr marL="0" algn="l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AF711-1D6C-473E-9A52-6F9119B589A6}"/>
              </a:ext>
            </a:extLst>
          </p:cNvPr>
          <p:cNvSpPr txBox="1"/>
          <p:nvPr/>
        </p:nvSpPr>
        <p:spPr>
          <a:xfrm>
            <a:off x="4953529" y="1426349"/>
            <a:ext cx="3111500" cy="20056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4200" b="1" dirty="0">
                <a:solidFill>
                  <a:srgbClr val="000000"/>
                </a:solidFill>
                <a:effectLst/>
                <a:latin typeface="Avenir"/>
              </a:rPr>
              <a:t>02</a:t>
            </a:r>
            <a:r>
              <a:rPr dirty="0">
                <a:effectLst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300" b="1" dirty="0">
                <a:solidFill>
                  <a:srgbClr val="000000"/>
                </a:solidFill>
              </a:rPr>
              <a:t>SPRINT PLANNING</a:t>
            </a:r>
          </a:p>
          <a:p>
            <a:pPr>
              <a:spcAft>
                <a:spcPts val="600"/>
              </a:spcAft>
            </a:pPr>
            <a:endParaRPr lang="en-US" sz="1300" dirty="0">
              <a:effectLst/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effectLst/>
              </a:rPr>
              <a:t>Beginning of each sprint (2-4 weeks)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effectLst/>
              </a:rPr>
              <a:t>Select backlog items, define sprint goal, commit to deliverables</a:t>
            </a:r>
            <a:r>
              <a:rPr sz="1200" dirty="0">
                <a:effectLst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E1F8E8-CEDB-46C5-AC36-8EF6F6141D4D}"/>
              </a:ext>
            </a:extLst>
          </p:cNvPr>
          <p:cNvSpPr txBox="1"/>
          <p:nvPr/>
        </p:nvSpPr>
        <p:spPr>
          <a:xfrm>
            <a:off x="8661374" y="1426349"/>
            <a:ext cx="2877238" cy="221691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4200" b="1" dirty="0">
                <a:solidFill>
                  <a:srgbClr val="000000"/>
                </a:solidFill>
                <a:effectLst/>
                <a:latin typeface="Avenir"/>
              </a:rPr>
              <a:t>03</a:t>
            </a:r>
            <a:r>
              <a:rPr dirty="0">
                <a:effectLst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000000"/>
                </a:solidFill>
              </a:rPr>
              <a:t>DAILY STAND-UP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15 minutes daily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What I did yesterday, what I'll do today, any blockers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FB7519-9DC4-47D6-BF42-0AFBA3A54A26}"/>
              </a:ext>
            </a:extLst>
          </p:cNvPr>
          <p:cNvSpPr txBox="1"/>
          <p:nvPr/>
        </p:nvSpPr>
        <p:spPr>
          <a:xfrm>
            <a:off x="609600" y="3852675"/>
            <a:ext cx="3594100" cy="2548125"/>
          </a:xfrm>
          <a:prstGeom prst="rect">
            <a:avLst/>
          </a:prstGeom>
          <a:noFill/>
        </p:spPr>
        <p:txBody>
          <a:bodyPr wrap="square" rtlCol="0">
            <a:normAutofit fontScale="70000" lnSpcReduction="20000"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5700" b="1" dirty="0">
                <a:solidFill>
                  <a:srgbClr val="000000"/>
                </a:solidFill>
                <a:effectLst/>
                <a:latin typeface="Avenir"/>
              </a:rPr>
              <a:t>04</a:t>
            </a:r>
            <a:r>
              <a:rPr sz="5700" dirty="0">
                <a:effectLst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700" b="1" dirty="0">
                <a:solidFill>
                  <a:srgbClr val="000000"/>
                </a:solidFill>
              </a:rPr>
              <a:t>DEVELOPMENT &amp; TESTING</a:t>
            </a:r>
          </a:p>
          <a:p>
            <a:pPr>
              <a:spcAft>
                <a:spcPts val="600"/>
              </a:spcAft>
            </a:pPr>
            <a:endParaRPr lang="en-US" sz="17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900" dirty="0">
                <a:solidFill>
                  <a:srgbClr val="000000"/>
                </a:solidFill>
              </a:rPr>
              <a:t>Throughout sprint, coding, testing, integration, refinement. Release and</a:t>
            </a:r>
            <a:r>
              <a:rPr lang="en-US" sz="1900" dirty="0">
                <a:effectLst/>
              </a:rPr>
              <a:t> </a:t>
            </a:r>
            <a:r>
              <a:rPr lang="en-US" sz="1900" dirty="0">
                <a:solidFill>
                  <a:srgbClr val="000000"/>
                </a:solidFill>
                <a:effectLst/>
              </a:rPr>
              <a:t>p</a:t>
            </a:r>
            <a:r>
              <a:rPr lang="en-US" sz="1900" dirty="0">
                <a:solidFill>
                  <a:srgbClr val="000000"/>
                </a:solidFill>
              </a:rPr>
              <a:t>repare for deployment, finalize documentation, and deliver the product to users. In production maintain and support the live product. Monitor performance and address issues</a:t>
            </a:r>
            <a:r>
              <a:rPr lang="en-US" sz="1900" dirty="0">
                <a:solidFill>
                  <a:srgbClr val="000000"/>
                </a:solidFill>
                <a:latin typeface="Avenir"/>
              </a:rPr>
              <a:t>.</a:t>
            </a:r>
            <a:r>
              <a:rPr lang="en-US" sz="1900" dirty="0"/>
              <a:t> </a:t>
            </a:r>
          </a:p>
          <a:p>
            <a:r>
              <a:rPr lang="en-US" dirty="0">
                <a:effectLst/>
              </a:rPr>
              <a:t> </a:t>
            </a: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89A88-5007-4583-86C6-E1FBE4AE7011}"/>
              </a:ext>
            </a:extLst>
          </p:cNvPr>
          <p:cNvSpPr txBox="1"/>
          <p:nvPr/>
        </p:nvSpPr>
        <p:spPr>
          <a:xfrm>
            <a:off x="4953529" y="3832093"/>
            <a:ext cx="2773468" cy="254812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4200" b="1" dirty="0">
                <a:solidFill>
                  <a:srgbClr val="000000"/>
                </a:solidFill>
                <a:effectLst/>
                <a:latin typeface="Avenir"/>
              </a:rPr>
              <a:t>05</a:t>
            </a:r>
            <a:r>
              <a:rPr dirty="0">
                <a:effectLst/>
              </a:rPr>
              <a:t> </a:t>
            </a:r>
          </a:p>
          <a:p>
            <a:pPr>
              <a:spcAft>
                <a:spcPts val="600"/>
              </a:spcAft>
            </a:pPr>
            <a:r>
              <a:rPr lang="en-US" sz="1350" b="1" dirty="0">
                <a:solidFill>
                  <a:srgbClr val="000000"/>
                </a:solidFill>
              </a:rPr>
              <a:t>SPRINT REVIEW</a:t>
            </a:r>
          </a:p>
          <a:p>
            <a:pPr>
              <a:spcAft>
                <a:spcPts val="600"/>
              </a:spcAft>
            </a:pPr>
            <a:endParaRPr lang="en-US" sz="135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End of sprint (2-4 hours)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Demonstrate working software to stakeholders, gather feedback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F94116-54B2-4386-9224-9582C49E908F}"/>
              </a:ext>
            </a:extLst>
          </p:cNvPr>
          <p:cNvSpPr txBox="1"/>
          <p:nvPr/>
        </p:nvSpPr>
        <p:spPr>
          <a:xfrm>
            <a:off x="8661374" y="3852675"/>
            <a:ext cx="3164231" cy="252754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algn="l">
              <a:spcAft>
                <a:spcPts val="1500"/>
              </a:spcAft>
              <a:buNone/>
            </a:pPr>
            <a:r>
              <a:rPr sz="4200" b="1" dirty="0">
                <a:solidFill>
                  <a:srgbClr val="000000"/>
                </a:solidFill>
                <a:effectLst/>
                <a:latin typeface="Avenir"/>
              </a:rPr>
              <a:t>06</a:t>
            </a:r>
            <a:endParaRPr dirty="0">
              <a:effectLst/>
            </a:endParaRPr>
          </a:p>
          <a:p>
            <a:pPr>
              <a:spcAft>
                <a:spcPts val="600"/>
              </a:spcAft>
            </a:pPr>
            <a:r>
              <a:rPr lang="en-US" sz="1200" b="1" dirty="0">
                <a:solidFill>
                  <a:srgbClr val="000000"/>
                </a:solidFill>
              </a:rPr>
              <a:t>SPRINT RETROSPECTIVE</a:t>
            </a:r>
          </a:p>
          <a:p>
            <a:pPr>
              <a:spcAft>
                <a:spcPts val="600"/>
              </a:spcAft>
            </a:pPr>
            <a:endParaRPr lang="en-US" sz="12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After Sprint Review (1-2 hours)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000000"/>
                </a:solidFill>
              </a:rPr>
              <a:t>Reflect on process, identify improvements and act on improvements listed before next sprint.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077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801C199-AD88-68C2-9524-CBDC182762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2F74BF-CFE3-0B51-F9BA-0A5E5C9A01C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52401" y="0"/>
            <a:ext cx="10972800" cy="829518"/>
          </a:xfrm>
        </p:spPr>
        <p:txBody>
          <a:bodyPr>
            <a:normAutofit fontScale="85000" lnSpcReduction="20000"/>
          </a:bodyPr>
          <a:lstStyle/>
          <a:p>
            <a:pPr marL="0" indent="0" algn="l">
              <a:buNone/>
            </a:pPr>
            <a:r>
              <a:rPr lang="en-US" sz="2800" b="0" dirty="0">
                <a:solidFill>
                  <a:srgbClr val="000000"/>
                </a:solidFill>
                <a:effectLst/>
                <a:latin typeface="Mongolian Baiti" panose="03000500000000000000" pitchFamily="66" charset="0"/>
              </a:rPr>
              <a:t>Describing Waterfall Model</a:t>
            </a:r>
          </a:p>
          <a:p>
            <a:pPr marL="0" indent="0" algn="l">
              <a:buNone/>
            </a:pPr>
            <a:r>
              <a:rPr lang="en-US" b="1" dirty="0">
                <a:solidFill>
                  <a:srgbClr val="000000"/>
                </a:solidFill>
                <a:latin typeface="Avenir"/>
              </a:rPr>
              <a:t>WHY IT MATTERS</a:t>
            </a:r>
            <a:r>
              <a:rPr lang="en-US" dirty="0">
                <a:solidFill>
                  <a:srgbClr val="000000"/>
                </a:solidFill>
                <a:latin typeface="Avenir"/>
              </a:rPr>
              <a:t>: Scrum's iterative, incremental approach enables rapid adaptation to market changes, contrasting sharply with waterfall's sequential phases that resist mid-project course corrections (Schwaber &amp; Sutherland, 2020).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19A04-F3BF-0382-F482-E84824A9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5F1DA8-074A-411F-BCCF-B893427C60BC}"/>
              </a:ext>
            </a:extLst>
          </p:cNvPr>
          <p:cNvSpPr txBox="1"/>
          <p:nvPr/>
        </p:nvSpPr>
        <p:spPr>
          <a:xfrm>
            <a:off x="152401" y="1058118"/>
            <a:ext cx="4406898" cy="5672882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WATERFALL APPROCH:</a:t>
            </a:r>
          </a:p>
          <a:p>
            <a:pPr marL="0" algn="l">
              <a:buNone/>
            </a:pPr>
            <a:endParaRPr lang="en-US" sz="1425" b="1" dirty="0">
              <a:solidFill>
                <a:srgbClr val="000000"/>
              </a:solidFill>
              <a:effectLst/>
              <a:latin typeface="Avenir"/>
            </a:endParaRPr>
          </a:p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Requirements Phase: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All requirements defined upfront during intake meeting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A d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etailed time extensive specification document is created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Requires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s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ign-off before proceeding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Change Happens: 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Requires formal change request and can impact development from weeks to months</a:t>
            </a:r>
          </a:p>
          <a:p>
            <a:pPr marL="0" algn="l">
              <a:buNone/>
            </a:pPr>
            <a:endParaRPr lang="en-US" sz="1425" b="1" dirty="0">
              <a:solidFill>
                <a:srgbClr val="000000"/>
              </a:solidFill>
              <a:latin typeface="Avenir"/>
            </a:endParaRPr>
          </a:p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Design Phase: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Complete design based on original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Detailed wireframes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Change Happens: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E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xisting design documents are now invalid and now the team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has to 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get re-approval and do “rework”</a:t>
            </a:r>
          </a:p>
          <a:p>
            <a:pPr marL="0" algn="l">
              <a:buNone/>
            </a:pPr>
            <a:endParaRPr lang="en-US" sz="1425" b="1" dirty="0">
              <a:solidFill>
                <a:srgbClr val="000000"/>
              </a:solidFill>
              <a:latin typeface="Avenir"/>
            </a:endParaRPr>
          </a:p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Development Phase: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Application system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 built from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specification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Change Happens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: Code rework is required and this </a:t>
            </a:r>
            <a:r>
              <a:rPr lang="en-US" sz="1425" dirty="0">
                <a:solidFill>
                  <a:srgbClr val="000000"/>
                </a:solidFill>
                <a:latin typeface="Avenir"/>
              </a:rPr>
              <a:t>will be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 costly and cause delays</a:t>
            </a:r>
          </a:p>
          <a:p>
            <a:pPr marL="0" algn="l">
              <a:buNone/>
            </a:pPr>
            <a:endParaRPr lang="en-US" sz="1425" b="1" dirty="0">
              <a:solidFill>
                <a:srgbClr val="000000"/>
              </a:solidFill>
              <a:latin typeface="Avenir"/>
            </a:endParaRPr>
          </a:p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Testing Phase: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Test against original requirements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Change Happens: </a:t>
            </a:r>
            <a:r>
              <a:rPr lang="en-US" sz="1425" dirty="0">
                <a:solidFill>
                  <a:srgbClr val="000000"/>
                </a:solidFill>
                <a:effectLst/>
                <a:latin typeface="Avenir"/>
              </a:rPr>
              <a:t>Existing test plans invalid re-testing needed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3AD3C-C780-9ABF-7E75-25289DA6B556}"/>
              </a:ext>
            </a:extLst>
          </p:cNvPr>
          <p:cNvSpPr txBox="1"/>
          <p:nvPr/>
        </p:nvSpPr>
        <p:spPr>
          <a:xfrm>
            <a:off x="4648202" y="1096218"/>
            <a:ext cx="3708401" cy="54950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425" b="1" dirty="0">
                <a:solidFill>
                  <a:srgbClr val="000000"/>
                </a:solidFill>
                <a:latin typeface="Avenir"/>
              </a:rPr>
              <a:t>WATERFALL APPLIED SNHU TRAVEL CASE:</a:t>
            </a:r>
            <a:endParaRPr lang="en-US" sz="1425" b="1" dirty="0">
              <a:solidFill>
                <a:srgbClr val="000000"/>
              </a:solidFill>
              <a:effectLst/>
              <a:latin typeface="Avenir"/>
            </a:endParaRPr>
          </a:p>
          <a:p>
            <a:pPr marL="0" algn="l">
              <a:buNone/>
            </a:pPr>
            <a:endParaRPr lang="en-US" sz="1425" b="1" dirty="0">
              <a:solidFill>
                <a:srgbClr val="000000"/>
              </a:solidFill>
              <a:effectLst/>
              <a:latin typeface="Avenir"/>
            </a:endParaRPr>
          </a:p>
          <a:p>
            <a:r>
              <a:rPr lang="en-US" sz="1425" b="1" dirty="0">
                <a:solidFill>
                  <a:srgbClr val="000000"/>
                </a:solidFill>
                <a:latin typeface="Avenir"/>
              </a:rPr>
              <a:t>Original Requirement: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Scrollable list view showing all 5 destinations simultaneously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25" dirty="0">
              <a:solidFill>
                <a:srgbClr val="000000"/>
              </a:solidFill>
              <a:latin typeface="Avenir"/>
            </a:endParaRPr>
          </a:p>
          <a:p>
            <a:pPr marL="0" algn="l">
              <a:buNone/>
            </a:pPr>
            <a:r>
              <a:rPr lang="en-US" sz="1425" b="1" dirty="0">
                <a:solidFill>
                  <a:srgbClr val="000000"/>
                </a:solidFill>
                <a:latin typeface="Avenir"/>
              </a:rPr>
              <a:t>Stakeholder Feedback</a:t>
            </a:r>
            <a:r>
              <a:rPr lang="en-US" sz="1425" b="1" dirty="0">
                <a:solidFill>
                  <a:srgbClr val="000000"/>
                </a:solidFill>
                <a:effectLst/>
                <a:latin typeface="Avenir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We would like to display destinations one at a time, like a slideshow?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25" dirty="0">
              <a:solidFill>
                <a:srgbClr val="000000"/>
              </a:solidFill>
              <a:latin typeface="Avenir"/>
            </a:endParaRPr>
          </a:p>
          <a:p>
            <a:r>
              <a:rPr lang="en-US" sz="1425" b="1" dirty="0">
                <a:solidFill>
                  <a:srgbClr val="000000"/>
                </a:solidFill>
                <a:latin typeface="Avenir"/>
              </a:rPr>
              <a:t>Steps to facilitate change: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Formal change request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Update analysis on existing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Updated UI/UX specifications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Architecture review required and approval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Re-estimation of development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Schedule and budget revision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Stakeholder sign-off on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Implementation of approved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Updated test plans and re-testing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25" dirty="0">
                <a:solidFill>
                  <a:srgbClr val="000000"/>
                </a:solidFill>
                <a:latin typeface="Avenir"/>
              </a:rPr>
              <a:t>Timeline 4-12 weeks</a:t>
            </a:r>
            <a:endParaRPr lang="en-US" sz="1425" b="1" dirty="0">
              <a:solidFill>
                <a:srgbClr val="000000"/>
              </a:solidFill>
              <a:latin typeface="Aveni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ECCB9A-8927-8869-2FB1-BE37BF3990B5}"/>
              </a:ext>
            </a:extLst>
          </p:cNvPr>
          <p:cNvSpPr txBox="1"/>
          <p:nvPr/>
        </p:nvSpPr>
        <p:spPr>
          <a:xfrm>
            <a:off x="8388352" y="1058118"/>
            <a:ext cx="3771899" cy="54950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425" b="1" dirty="0">
                <a:solidFill>
                  <a:srgbClr val="000000"/>
                </a:solidFill>
                <a:latin typeface="Avenir"/>
              </a:rPr>
              <a:t>TAKEAWAYS:</a:t>
            </a:r>
          </a:p>
          <a:p>
            <a:endParaRPr lang="en-US" sz="1425" dirty="0">
              <a:solidFill>
                <a:srgbClr val="000000"/>
              </a:solidFill>
              <a:latin typeface="Avenir"/>
            </a:endParaRPr>
          </a:p>
          <a:p>
            <a:r>
              <a:rPr lang="en-US" sz="1425" dirty="0">
                <a:solidFill>
                  <a:srgbClr val="000000"/>
                </a:solidFill>
                <a:latin typeface="Avenir"/>
              </a:rPr>
              <a:t>In waterfall, this change may take 4-12 weeks and required a lot of “rework”. Due to the bureaucracy of formal change requests, required approval, updating requirements, specifications, design revisions etc.</a:t>
            </a:r>
            <a:endParaRPr lang="en-US" sz="1425" dirty="0">
              <a:solidFill>
                <a:srgbClr val="000000"/>
              </a:solidFill>
              <a:effectLst/>
              <a:latin typeface="Avenir"/>
            </a:endParaRPr>
          </a:p>
        </p:txBody>
      </p:sp>
    </p:spTree>
    <p:extLst>
      <p:ext uri="{BB962C8B-B14F-4D97-AF65-F5344CB8AC3E}">
        <p14:creationId xmlns:p14="http://schemas.microsoft.com/office/powerpoint/2010/main" val="2530766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74ECC-DFE6-6F0D-16F4-C7788CB87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97234"/>
            <a:ext cx="9906000" cy="999861"/>
          </a:xfrm>
        </p:spPr>
        <p:txBody>
          <a:bodyPr/>
          <a:lstStyle/>
          <a:p>
            <a:r>
              <a:rPr lang="en-US" dirty="0"/>
              <a:t>Waterfall or Agile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9F4FD-D5BA-57BB-2F6D-E068CA28B52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41301" y="1097095"/>
            <a:ext cx="5446394" cy="53037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CHOOSE WATERFALL APPROACH IF: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Requirements are fixed and well-understood</a:t>
            </a:r>
          </a:p>
          <a:p>
            <a:r>
              <a:rPr lang="en-US" dirty="0"/>
              <a:t>Stakeholders cannot provide ongoing feedback</a:t>
            </a:r>
          </a:p>
          <a:p>
            <a:r>
              <a:rPr lang="en-US" dirty="0"/>
              <a:t>Project has marginal uncertainty</a:t>
            </a:r>
          </a:p>
          <a:p>
            <a:r>
              <a:rPr lang="en-US" dirty="0"/>
              <a:t>Change is detrimental to the company goals</a:t>
            </a:r>
          </a:p>
          <a:p>
            <a:r>
              <a:rPr lang="en-US" dirty="0"/>
              <a:t>Team has no time for training and no Agile previous experience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CHOOSE AGILE APPROACH IF: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Requirements change based on market feedback and competitive advantage</a:t>
            </a:r>
          </a:p>
          <a:p>
            <a:r>
              <a:rPr lang="en-US" dirty="0"/>
              <a:t>Stakeholders available for regular collaboration and feedback</a:t>
            </a:r>
          </a:p>
          <a:p>
            <a:r>
              <a:rPr lang="en-US" dirty="0"/>
              <a:t>Experimentation is welcomed</a:t>
            </a:r>
          </a:p>
          <a:p>
            <a:r>
              <a:rPr lang="en-US" dirty="0"/>
              <a:t>Customer needs are or not fully understood</a:t>
            </a:r>
          </a:p>
          <a:p>
            <a:r>
              <a:rPr lang="en-US" dirty="0"/>
              <a:t>User experience is critical to success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9452A-858F-06F9-51FB-8C97F7D9CD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504305" y="1097095"/>
            <a:ext cx="5446394" cy="530370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SNHU TRAVEL CASE </a:t>
            </a:r>
          </a:p>
          <a:p>
            <a:pPr marL="0" indent="0">
              <a:buNone/>
            </a:pPr>
            <a:r>
              <a:rPr lang="en-US" b="1" dirty="0"/>
              <a:t>SELECTED AGILE APPROACH: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Travel industry is volatile and trends change quickly </a:t>
            </a:r>
            <a:r>
              <a:rPr lang="en-US" i="1" dirty="0"/>
              <a:t>(Example: wellness pivot)</a:t>
            </a:r>
          </a:p>
          <a:p>
            <a:pPr marL="0" indent="0">
              <a:buNone/>
            </a:pPr>
            <a:r>
              <a:rPr lang="en-US" dirty="0"/>
              <a:t>Stakeholders provided continuous feedback </a:t>
            </a:r>
            <a:r>
              <a:rPr lang="en-US" i="1" dirty="0"/>
              <a:t>(Example: Intake and Sprint Review)</a:t>
            </a:r>
          </a:p>
          <a:p>
            <a:pPr marL="0" indent="0">
              <a:buNone/>
            </a:pPr>
            <a:r>
              <a:rPr lang="en-US" dirty="0"/>
              <a:t>New requirements develop from application demonstration and stakeholders feedback </a:t>
            </a:r>
            <a:r>
              <a:rPr lang="en-US" i="1" dirty="0"/>
              <a:t>(Example: Adapted code and test cases)</a:t>
            </a:r>
          </a:p>
          <a:p>
            <a:pPr marL="0" indent="0">
              <a:buNone/>
            </a:pPr>
            <a:r>
              <a:rPr lang="en-US" dirty="0"/>
              <a:t>Having a working product for user experience</a:t>
            </a:r>
            <a:r>
              <a:rPr lang="en-US" i="1" dirty="0"/>
              <a:t> (Example: slideshow change)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DDBB9-32EA-C8E9-D45C-B2D466E77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0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B3FA21-9FA1-B16D-D9CA-66F359FEEC1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23873" y="85089"/>
            <a:ext cx="11293475" cy="742225"/>
          </a:xfrm>
        </p:spPr>
        <p:txBody>
          <a:bodyPr>
            <a:normAutofit/>
          </a:bodyPr>
          <a:lstStyle/>
          <a:p>
            <a:pPr marL="0" marR="0" indent="0" algn="l">
              <a:buNone/>
            </a:pPr>
            <a:r>
              <a:rPr sz="3200" b="0" dirty="0">
                <a:solidFill>
                  <a:srgbClr val="000000"/>
                </a:solidFill>
                <a:effectLst/>
                <a:latin typeface="Mongolian Baiti" panose="03000500000000000000" pitchFamily="66" charset="0"/>
              </a:rPr>
              <a:t>References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40536-C20A-F370-136B-B136CE31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A3239-9EA4-4A65-A281-97F994456D9F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3B697-CB5E-4146-A028-FDC9690D4A09}"/>
              </a:ext>
            </a:extLst>
          </p:cNvPr>
          <p:cNvSpPr txBox="1"/>
          <p:nvPr/>
        </p:nvSpPr>
        <p:spPr>
          <a:xfrm>
            <a:off x="0" y="827314"/>
            <a:ext cx="12192000" cy="5487762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sz="2000" dirty="0"/>
              <a:t>Popa, D. (2023). Agile Management and Leadership in Education. </a:t>
            </a:r>
            <a:r>
              <a:rPr lang="en-US" sz="2000" i="1" dirty="0"/>
              <a:t>EIRP Proceedings</a:t>
            </a:r>
            <a:r>
              <a:rPr lang="en-US" sz="2000" dirty="0"/>
              <a:t>, </a:t>
            </a:r>
            <a:r>
              <a:rPr lang="en-US" sz="2000" i="1" dirty="0"/>
              <a:t>18</a:t>
            </a:r>
            <a:r>
              <a:rPr lang="en-US" sz="2000" dirty="0"/>
              <a:t>(1), 451–457. </a:t>
            </a:r>
          </a:p>
          <a:p>
            <a:endParaRPr lang="en-US" sz="2000" dirty="0"/>
          </a:p>
          <a:p>
            <a:r>
              <a:rPr lang="en-US" sz="2000" dirty="0"/>
              <a:t>Layton, M. C. (2023). </a:t>
            </a:r>
            <a:r>
              <a:rPr lang="en-US" sz="2000" i="1" dirty="0"/>
              <a:t>Scrum / Mark C. Layton</a:t>
            </a:r>
            <a:r>
              <a:rPr lang="en-US" sz="2000" dirty="0"/>
              <a:t> (Third edition.). John Wiley &amp; Sons, Inc. </a:t>
            </a:r>
          </a:p>
          <a:p>
            <a:endParaRPr lang="en-US" sz="2000" dirty="0"/>
          </a:p>
          <a:p>
            <a:r>
              <a:rPr lang="en-US" sz="2000" dirty="0" err="1"/>
              <a:t>Fawareh</a:t>
            </a:r>
            <a:r>
              <a:rPr lang="en-US" sz="2000" dirty="0"/>
              <a:t>, H., Al-Smadi, Y., Saadeh, R., </a:t>
            </a:r>
            <a:r>
              <a:rPr lang="en-US" sz="2000" dirty="0" err="1"/>
              <a:t>Fawareh</a:t>
            </a:r>
            <a:r>
              <a:rPr lang="en-US" sz="2000" dirty="0"/>
              <a:t>, F. A., </a:t>
            </a:r>
            <a:r>
              <a:rPr lang="en-US" sz="2000" dirty="0" err="1"/>
              <a:t>Elrashidi</a:t>
            </a:r>
            <a:r>
              <a:rPr lang="en-US" sz="2000" dirty="0"/>
              <a:t>, A., &amp; Al-</a:t>
            </a:r>
            <a:r>
              <a:rPr lang="en-US" sz="2000" dirty="0" err="1"/>
              <a:t>Shdaifat</a:t>
            </a:r>
            <a:r>
              <a:rPr lang="en-US" sz="2000" dirty="0"/>
              <a:t>, H. M. (2024). A Comparative Study between Agile and Waterfall Methodologies during Software Development Process. </a:t>
            </a:r>
            <a:r>
              <a:rPr lang="en-US" sz="2000" i="1" dirty="0"/>
              <a:t>2024 25th International Arab Conference on Information Technology (ACIT), Information Technology (ACIT), 2024 25th International Arab Conference On</a:t>
            </a:r>
            <a:r>
              <a:rPr lang="en-US" sz="2000" dirty="0"/>
              <a:t>, 1–5. https://doi.org/10.1109/ACIT62805.2024.10877239</a:t>
            </a:r>
          </a:p>
          <a:p>
            <a:endParaRPr lang="en-US" sz="2000" dirty="0"/>
          </a:p>
          <a:p>
            <a:r>
              <a:rPr lang="en-US" sz="2000" dirty="0"/>
              <a:t>Schwaber, K., &amp; Sutherland, J. (2020). </a:t>
            </a:r>
            <a:r>
              <a:rPr lang="en-US" sz="2000" i="1" dirty="0"/>
              <a:t>The Scrum guide: The definitive guide to Scrum: The rules of the game</a:t>
            </a:r>
            <a:r>
              <a:rPr lang="en-US" sz="2000" dirty="0"/>
              <a:t>. Scrum.org. </a:t>
            </a:r>
            <a:r>
              <a:rPr lang="en-US" sz="2000" dirty="0">
                <a:hlinkClick r:id="rId3"/>
              </a:rPr>
              <a:t>https://scrumguides.org/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Cobb, C. G. (2015). </a:t>
            </a:r>
            <a:r>
              <a:rPr lang="en-US" sz="2000" i="1" dirty="0"/>
              <a:t>The project manager's guide to mastering Agile: Principles and practices for an adaptive approach</a:t>
            </a:r>
            <a:r>
              <a:rPr lang="en-US" sz="2000" dirty="0"/>
              <a:t>. Wiley.</a:t>
            </a:r>
          </a:p>
          <a:p>
            <a:endParaRPr lang="en-US" sz="2000" dirty="0"/>
          </a:p>
          <a:p>
            <a:r>
              <a:rPr lang="en-US" sz="2000" dirty="0"/>
              <a:t>Highsmith, J. (2009). </a:t>
            </a:r>
            <a:r>
              <a:rPr lang="en-US" sz="2000" i="1" dirty="0"/>
              <a:t>Agile project management: Creating innovative products</a:t>
            </a:r>
            <a:r>
              <a:rPr lang="en-US" sz="2000" dirty="0"/>
              <a:t> (2nd ed.). Addison-Wesley Professional.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Beck, K., Beedle, M., van </a:t>
            </a:r>
            <a:r>
              <a:rPr lang="en-US" sz="2000" dirty="0" err="1"/>
              <a:t>Bennekum</a:t>
            </a:r>
            <a:r>
              <a:rPr lang="en-US" sz="2000" dirty="0"/>
              <a:t>, A., Cockburn, A., Cunningham, W., Fowler, M., </a:t>
            </a:r>
            <a:r>
              <a:rPr lang="en-US" sz="2000" dirty="0" err="1"/>
              <a:t>Grenning</a:t>
            </a:r>
            <a:r>
              <a:rPr lang="en-US" sz="2000" dirty="0"/>
              <a:t>, J., Highsmith, J., Hunt, A., Jeffries, R., Kern, J., Marick, B., Martin, R. C., Mellor, S., Schwaber, K., Sutherland, J., &amp; Thomas, D. (2001). </a:t>
            </a:r>
            <a:r>
              <a:rPr lang="en-US" sz="2000" i="1" dirty="0"/>
              <a:t>Manifesto for agile software development</a:t>
            </a:r>
            <a:r>
              <a:rPr lang="en-US" sz="2000" dirty="0"/>
              <a:t>. Agile Alliance. </a:t>
            </a:r>
            <a:r>
              <a:rPr lang="en-US" sz="2000" dirty="0">
                <a:hlinkClick r:id="rId4"/>
              </a:rPr>
              <a:t>https://agilemanifesto.org/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7054465"/>
      </p:ext>
    </p:extLst>
  </p:cSld>
  <p:clrMapOvr>
    <a:masterClrMapping/>
  </p:clrMapOvr>
</p:sld>
</file>

<file path=ppt/theme/theme1.xml><?xml version="1.0" encoding="utf-8"?>
<a:theme xmlns:a="http://schemas.openxmlformats.org/drawingml/2006/main" name="Quick study">
  <a:themeElements>
    <a:clrScheme name="Custom 2">
      <a:dk1>
        <a:srgbClr val="000000"/>
      </a:dk1>
      <a:lt1>
        <a:srgbClr val="FFFFFF"/>
      </a:lt1>
      <a:dk2>
        <a:srgbClr val="6B6969"/>
      </a:dk2>
      <a:lt2>
        <a:srgbClr val="FFFEFA"/>
      </a:lt2>
      <a:accent1>
        <a:srgbClr val="DDA151"/>
      </a:accent1>
      <a:accent2>
        <a:srgbClr val="FFD33F"/>
      </a:accent2>
      <a:accent3>
        <a:srgbClr val="E0D9BE"/>
      </a:accent3>
      <a:accent4>
        <a:srgbClr val="0FAE60"/>
      </a:accent4>
      <a:accent5>
        <a:srgbClr val="2B8AD4"/>
      </a:accent5>
      <a:accent6>
        <a:srgbClr val="E1612E"/>
      </a:accent6>
      <a:hlink>
        <a:srgbClr val="467886"/>
      </a:hlink>
      <a:folHlink>
        <a:srgbClr val="96607D"/>
      </a:folHlink>
    </a:clrScheme>
    <a:fontScheme name="Quick study">
      <a:majorFont>
        <a:latin typeface="Mongolian Bait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ick Study_win32_SD_V4" id="{62319037-9F07-4567-B4F2-AF117ABC5CCB}" vid="{0BC39864-9F70-40C9-9CA9-1A6913D50B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1071</Words>
  <Application>Microsoft Office PowerPoint</Application>
  <PresentationFormat>Widescreen</PresentationFormat>
  <Paragraphs>138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Avenir</vt:lpstr>
      <vt:lpstr>Avenir Next LT Pro</vt:lpstr>
      <vt:lpstr>Mongolian Baiti</vt:lpstr>
      <vt:lpstr>Quick study</vt:lpstr>
      <vt:lpstr>PowerPoint Presentation</vt:lpstr>
      <vt:lpstr>PowerPoint Presentation</vt:lpstr>
      <vt:lpstr>PowerPoint Presentation</vt:lpstr>
      <vt:lpstr>PowerPoint Presentation</vt:lpstr>
      <vt:lpstr>Waterfall or Agile Approach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Moe. H</dc:creator>
  <cp:lastModifiedBy>Moe. H</cp:lastModifiedBy>
  <cp:revision>1</cp:revision>
  <dcterms:created xsi:type="dcterms:W3CDTF">2026-02-20T14:38:48Z</dcterms:created>
  <dcterms:modified xsi:type="dcterms:W3CDTF">2026-02-22T04:20:38Z</dcterms:modified>
</cp:coreProperties>
</file>